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2A2083-EB8B-4ED6-AC66-AFB76EC66A4D}" v="44" dt="2022-09-13T16:30:16.65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4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don Bay" userId="23bdbaee-f8e2-4d7b-b9b0-e9458b176536" providerId="ADAL" clId="{F32A2083-EB8B-4ED6-AC66-AFB76EC66A4D}"/>
    <pc:docChg chg="undo redo custSel addSld delSld modSld sldOrd modMainMaster">
      <pc:chgData name="Brandon Bay" userId="23bdbaee-f8e2-4d7b-b9b0-e9458b176536" providerId="ADAL" clId="{F32A2083-EB8B-4ED6-AC66-AFB76EC66A4D}" dt="2022-09-13T16:33:02.853" v="1673" actId="20577"/>
      <pc:docMkLst>
        <pc:docMk/>
      </pc:docMkLst>
      <pc:sldChg chg="modSp mod setBg">
        <pc:chgData name="Brandon Bay" userId="23bdbaee-f8e2-4d7b-b9b0-e9458b176536" providerId="ADAL" clId="{F32A2083-EB8B-4ED6-AC66-AFB76EC66A4D}" dt="2022-09-13T13:08:39.870" v="169"/>
        <pc:sldMkLst>
          <pc:docMk/>
          <pc:sldMk cId="0" sldId="256"/>
        </pc:sldMkLst>
        <pc:spChg chg="mod">
          <ac:chgData name="Brandon Bay" userId="23bdbaee-f8e2-4d7b-b9b0-e9458b176536" providerId="ADAL" clId="{F32A2083-EB8B-4ED6-AC66-AFB76EC66A4D}" dt="2022-09-13T13:06:56.309" v="140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3:06:47.030" v="117" actId="404"/>
          <ac:spMkLst>
            <pc:docMk/>
            <pc:sldMk cId="0" sldId="256"/>
            <ac:spMk id="4" creationId="{00000000-0000-0000-0000-000000000000}"/>
          </ac:spMkLst>
        </pc:spChg>
      </pc:sldChg>
      <pc:sldChg chg="modSp mod">
        <pc:chgData name="Brandon Bay" userId="23bdbaee-f8e2-4d7b-b9b0-e9458b176536" providerId="ADAL" clId="{F32A2083-EB8B-4ED6-AC66-AFB76EC66A4D}" dt="2022-09-13T16:29:04.649" v="1504" actId="1076"/>
        <pc:sldMkLst>
          <pc:docMk/>
          <pc:sldMk cId="0" sldId="257"/>
        </pc:sldMkLst>
        <pc:spChg chg="mod">
          <ac:chgData name="Brandon Bay" userId="23bdbaee-f8e2-4d7b-b9b0-e9458b176536" providerId="ADAL" clId="{F32A2083-EB8B-4ED6-AC66-AFB76EC66A4D}" dt="2022-09-13T13:11:05.987" v="175" actId="207"/>
          <ac:spMkLst>
            <pc:docMk/>
            <pc:sldMk cId="0" sldId="257"/>
            <ac:spMk id="3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3:05:56.784" v="6"/>
          <ac:spMkLst>
            <pc:docMk/>
            <pc:sldMk cId="0" sldId="257"/>
            <ac:spMk id="13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26:19.741" v="1481" actId="20577"/>
          <ac:spMkLst>
            <pc:docMk/>
            <pc:sldMk cId="0" sldId="257"/>
            <ac:spMk id="17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26:15.668" v="1475" actId="20577"/>
          <ac:spMkLst>
            <pc:docMk/>
            <pc:sldMk cId="0" sldId="257"/>
            <ac:spMk id="18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28:59.297" v="1502" actId="207"/>
          <ac:spMkLst>
            <pc:docMk/>
            <pc:sldMk cId="0" sldId="257"/>
            <ac:spMk id="19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29:04.061" v="1503" actId="207"/>
          <ac:spMkLst>
            <pc:docMk/>
            <pc:sldMk cId="0" sldId="257"/>
            <ac:spMk id="20" creationId="{00000000-0000-0000-0000-000000000000}"/>
          </ac:spMkLst>
        </pc:spChg>
        <pc:grpChg chg="mod">
          <ac:chgData name="Brandon Bay" userId="23bdbaee-f8e2-4d7b-b9b0-e9458b176536" providerId="ADAL" clId="{F32A2083-EB8B-4ED6-AC66-AFB76EC66A4D}" dt="2022-09-13T16:29:04.649" v="1504" actId="1076"/>
          <ac:grpSpMkLst>
            <pc:docMk/>
            <pc:sldMk cId="0" sldId="257"/>
            <ac:grpSpMk id="10" creationId="{00000000-0000-0000-0000-000000000000}"/>
          </ac:grpSpMkLst>
        </pc:grpChg>
      </pc:sldChg>
      <pc:sldChg chg="addSp delSp modSp mod setBg">
        <pc:chgData name="Brandon Bay" userId="23bdbaee-f8e2-4d7b-b9b0-e9458b176536" providerId="ADAL" clId="{F32A2083-EB8B-4ED6-AC66-AFB76EC66A4D}" dt="2022-09-13T16:32:09.546" v="1640" actId="167"/>
        <pc:sldMkLst>
          <pc:docMk/>
          <pc:sldMk cId="0" sldId="258"/>
        </pc:sldMkLst>
        <pc:spChg chg="mod">
          <ac:chgData name="Brandon Bay" userId="23bdbaee-f8e2-4d7b-b9b0-e9458b176536" providerId="ADAL" clId="{F32A2083-EB8B-4ED6-AC66-AFB76EC66A4D}" dt="2022-09-13T13:05:56.784" v="6"/>
          <ac:spMkLst>
            <pc:docMk/>
            <pc:sldMk cId="0" sldId="258"/>
            <ac:spMk id="6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26:34.183" v="1482" actId="207"/>
          <ac:spMkLst>
            <pc:docMk/>
            <pc:sldMk cId="0" sldId="258"/>
            <ac:spMk id="7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19:23.502" v="268" actId="21"/>
          <ac:spMkLst>
            <pc:docMk/>
            <pc:sldMk cId="0" sldId="258"/>
            <ac:spMk id="11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18:47.097" v="263" actId="21"/>
          <ac:spMkLst>
            <pc:docMk/>
            <pc:sldMk cId="0" sldId="258"/>
            <ac:spMk id="12" creationId="{00000000-0000-0000-0000-000000000000}"/>
          </ac:spMkLst>
        </pc:spChg>
        <pc:spChg chg="add del mod">
          <ac:chgData name="Brandon Bay" userId="23bdbaee-f8e2-4d7b-b9b0-e9458b176536" providerId="ADAL" clId="{F32A2083-EB8B-4ED6-AC66-AFB76EC66A4D}" dt="2022-09-13T15:18:32.834" v="262" actId="47"/>
          <ac:spMkLst>
            <pc:docMk/>
            <pc:sldMk cId="0" sldId="258"/>
            <ac:spMk id="13" creationId="{00000000-0000-0000-0000-000000000000}"/>
          </ac:spMkLst>
        </pc:spChg>
        <pc:spChg chg="del mod">
          <ac:chgData name="Brandon Bay" userId="23bdbaee-f8e2-4d7b-b9b0-e9458b176536" providerId="ADAL" clId="{F32A2083-EB8B-4ED6-AC66-AFB76EC66A4D}" dt="2022-09-13T15:29:39.146" v="302"/>
          <ac:spMkLst>
            <pc:docMk/>
            <pc:sldMk cId="0" sldId="258"/>
            <ac:spMk id="14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28:38.387" v="296" actId="21"/>
          <ac:spMkLst>
            <pc:docMk/>
            <pc:sldMk cId="0" sldId="258"/>
            <ac:spMk id="15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28:25.888" v="294" actId="21"/>
          <ac:spMkLst>
            <pc:docMk/>
            <pc:sldMk cId="0" sldId="258"/>
            <ac:spMk id="16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28:29.654" v="295" actId="21"/>
          <ac:spMkLst>
            <pc:docMk/>
            <pc:sldMk cId="0" sldId="258"/>
            <ac:spMk id="17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20:16.126" v="275" actId="21"/>
          <ac:spMkLst>
            <pc:docMk/>
            <pc:sldMk cId="0" sldId="258"/>
            <ac:spMk id="18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20:19.446" v="276" actId="21"/>
          <ac:spMkLst>
            <pc:docMk/>
            <pc:sldMk cId="0" sldId="258"/>
            <ac:spMk id="19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18:53.017" v="264" actId="21"/>
          <ac:spMkLst>
            <pc:docMk/>
            <pc:sldMk cId="0" sldId="258"/>
            <ac:spMk id="20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18:55.319" v="265" actId="21"/>
          <ac:spMkLst>
            <pc:docMk/>
            <pc:sldMk cId="0" sldId="258"/>
            <ac:spMk id="21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20:11.834" v="274" actId="21"/>
          <ac:spMkLst>
            <pc:docMk/>
            <pc:sldMk cId="0" sldId="258"/>
            <ac:spMk id="22" creationId="{00000000-0000-0000-0000-000000000000}"/>
          </ac:spMkLst>
        </pc:spChg>
        <pc:spChg chg="del mod">
          <ac:chgData name="Brandon Bay" userId="23bdbaee-f8e2-4d7b-b9b0-e9458b176536" providerId="ADAL" clId="{F32A2083-EB8B-4ED6-AC66-AFB76EC66A4D}" dt="2022-09-13T15:28:19.766" v="293" actId="21"/>
          <ac:spMkLst>
            <pc:docMk/>
            <pc:sldMk cId="0" sldId="258"/>
            <ac:spMk id="25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26:43.928" v="1483" actId="207"/>
          <ac:spMkLst>
            <pc:docMk/>
            <pc:sldMk cId="0" sldId="258"/>
            <ac:spMk id="26" creationId="{00000000-0000-0000-0000-000000000000}"/>
          </ac:spMkLst>
        </pc:spChg>
        <pc:spChg chg="add del">
          <ac:chgData name="Brandon Bay" userId="23bdbaee-f8e2-4d7b-b9b0-e9458b176536" providerId="ADAL" clId="{F32A2083-EB8B-4ED6-AC66-AFB76EC66A4D}" dt="2022-09-13T15:19:02.651" v="267" actId="22"/>
          <ac:spMkLst>
            <pc:docMk/>
            <pc:sldMk cId="0" sldId="258"/>
            <ac:spMk id="30" creationId="{88A79645-4C0F-DE6A-8558-AF91F9FFDC5F}"/>
          </ac:spMkLst>
        </pc:spChg>
        <pc:spChg chg="add mod">
          <ac:chgData name="Brandon Bay" userId="23bdbaee-f8e2-4d7b-b9b0-e9458b176536" providerId="ADAL" clId="{F32A2083-EB8B-4ED6-AC66-AFB76EC66A4D}" dt="2022-09-13T16:25:37.952" v="1459" actId="20577"/>
          <ac:spMkLst>
            <pc:docMk/>
            <pc:sldMk cId="0" sldId="258"/>
            <ac:spMk id="32" creationId="{9EC3D4F7-E020-28D9-D847-BDABDF0C43E1}"/>
          </ac:spMkLst>
        </pc:spChg>
        <pc:spChg chg="add del">
          <ac:chgData name="Brandon Bay" userId="23bdbaee-f8e2-4d7b-b9b0-e9458b176536" providerId="ADAL" clId="{F32A2083-EB8B-4ED6-AC66-AFB76EC66A4D}" dt="2022-09-13T15:29:20.199" v="300" actId="22"/>
          <ac:spMkLst>
            <pc:docMk/>
            <pc:sldMk cId="0" sldId="258"/>
            <ac:spMk id="34" creationId="{0B588CE1-E26C-18CA-58CC-8A6E7E5672BD}"/>
          </ac:spMkLst>
        </pc:spChg>
        <pc:spChg chg="add mod">
          <ac:chgData name="Brandon Bay" userId="23bdbaee-f8e2-4d7b-b9b0-e9458b176536" providerId="ADAL" clId="{F32A2083-EB8B-4ED6-AC66-AFB76EC66A4D}" dt="2022-09-13T16:25:45.389" v="1464" actId="20577"/>
          <ac:spMkLst>
            <pc:docMk/>
            <pc:sldMk cId="0" sldId="258"/>
            <ac:spMk id="36" creationId="{B2F10BC5-2B3E-A95D-E8B7-729510127C65}"/>
          </ac:spMkLst>
        </pc:spChg>
        <pc:spChg chg="mod">
          <ac:chgData name="Brandon Bay" userId="23bdbaee-f8e2-4d7b-b9b0-e9458b176536" providerId="ADAL" clId="{F32A2083-EB8B-4ED6-AC66-AFB76EC66A4D}" dt="2022-09-13T16:28:05.648" v="1492"/>
          <ac:spMkLst>
            <pc:docMk/>
            <pc:sldMk cId="0" sldId="258"/>
            <ac:spMk id="38" creationId="{1B0193D3-94D2-6AD1-8DAD-D347378C4AC4}"/>
          </ac:spMkLst>
        </pc:spChg>
        <pc:spChg chg="mod">
          <ac:chgData name="Brandon Bay" userId="23bdbaee-f8e2-4d7b-b9b0-e9458b176536" providerId="ADAL" clId="{F32A2083-EB8B-4ED6-AC66-AFB76EC66A4D}" dt="2022-09-13T16:28:05.648" v="1492"/>
          <ac:spMkLst>
            <pc:docMk/>
            <pc:sldMk cId="0" sldId="258"/>
            <ac:spMk id="39" creationId="{889B1098-B96B-9CDB-2567-C3F4B4F7BEF0}"/>
          </ac:spMkLst>
        </pc:spChg>
        <pc:spChg chg="add mod ord">
          <ac:chgData name="Brandon Bay" userId="23bdbaee-f8e2-4d7b-b9b0-e9458b176536" providerId="ADAL" clId="{F32A2083-EB8B-4ED6-AC66-AFB76EC66A4D}" dt="2022-09-13T16:32:04.438" v="1639" actId="167"/>
          <ac:spMkLst>
            <pc:docMk/>
            <pc:sldMk cId="0" sldId="258"/>
            <ac:spMk id="41" creationId="{40BAD6FB-AC17-C837-4642-922869530FA8}"/>
          </ac:spMkLst>
        </pc:spChg>
        <pc:spChg chg="add ord">
          <ac:chgData name="Brandon Bay" userId="23bdbaee-f8e2-4d7b-b9b0-e9458b176536" providerId="ADAL" clId="{F32A2083-EB8B-4ED6-AC66-AFB76EC66A4D}" dt="2022-09-13T16:32:09.546" v="1640" actId="167"/>
          <ac:spMkLst>
            <pc:docMk/>
            <pc:sldMk cId="0" sldId="258"/>
            <ac:spMk id="43" creationId="{3490E8C9-FBAF-AD6E-F52C-14654993B61E}"/>
          </ac:spMkLst>
        </pc:spChg>
        <pc:grpChg chg="del">
          <ac:chgData name="Brandon Bay" userId="23bdbaee-f8e2-4d7b-b9b0-e9458b176536" providerId="ADAL" clId="{F32A2083-EB8B-4ED6-AC66-AFB76EC66A4D}" dt="2022-09-13T15:18:27.212" v="258" actId="21"/>
          <ac:grpSpMkLst>
            <pc:docMk/>
            <pc:sldMk cId="0" sldId="258"/>
            <ac:grpSpMk id="3" creationId="{00000000-0000-0000-0000-000000000000}"/>
          </ac:grpSpMkLst>
        </pc:grpChg>
        <pc:grpChg chg="add del mod">
          <ac:chgData name="Brandon Bay" userId="23bdbaee-f8e2-4d7b-b9b0-e9458b176536" providerId="ADAL" clId="{F32A2083-EB8B-4ED6-AC66-AFB76EC66A4D}" dt="2022-09-13T16:28:12.909" v="1497"/>
          <ac:grpSpMkLst>
            <pc:docMk/>
            <pc:sldMk cId="0" sldId="258"/>
            <ac:grpSpMk id="37" creationId="{F2D7C154-7C03-7E9C-8F0E-E6E478C981E0}"/>
          </ac:grpSpMkLst>
        </pc:grpChg>
      </pc:sldChg>
      <pc:sldChg chg="addSp delSp modSp mod">
        <pc:chgData name="Brandon Bay" userId="23bdbaee-f8e2-4d7b-b9b0-e9458b176536" providerId="ADAL" clId="{F32A2083-EB8B-4ED6-AC66-AFB76EC66A4D}" dt="2022-09-13T16:28:49.643" v="1501" actId="207"/>
        <pc:sldMkLst>
          <pc:docMk/>
          <pc:sldMk cId="0" sldId="259"/>
        </pc:sldMkLst>
        <pc:spChg chg="mod">
          <ac:chgData name="Brandon Bay" userId="23bdbaee-f8e2-4d7b-b9b0-e9458b176536" providerId="ADAL" clId="{F32A2083-EB8B-4ED6-AC66-AFB76EC66A4D}" dt="2022-09-13T13:05:56.784" v="6"/>
          <ac:spMkLst>
            <pc:docMk/>
            <pc:sldMk cId="0" sldId="259"/>
            <ac:spMk id="6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25:56.029" v="1469" actId="20577"/>
          <ac:spMkLst>
            <pc:docMk/>
            <pc:sldMk cId="0" sldId="259"/>
            <ac:spMk id="8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36:35.773" v="455" actId="21"/>
          <ac:spMkLst>
            <pc:docMk/>
            <pc:sldMk cId="0" sldId="259"/>
            <ac:spMk id="9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5:35:19.416" v="447" actId="404"/>
          <ac:spMkLst>
            <pc:docMk/>
            <pc:sldMk cId="0" sldId="259"/>
            <ac:spMk id="10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28:49.643" v="1501" actId="207"/>
          <ac:spMkLst>
            <pc:docMk/>
            <pc:sldMk cId="0" sldId="259"/>
            <ac:spMk id="11" creationId="{00000000-0000-0000-0000-000000000000}"/>
          </ac:spMkLst>
        </pc:spChg>
        <pc:spChg chg="del mod">
          <ac:chgData name="Brandon Bay" userId="23bdbaee-f8e2-4d7b-b9b0-e9458b176536" providerId="ADAL" clId="{F32A2083-EB8B-4ED6-AC66-AFB76EC66A4D}" dt="2022-09-13T16:28:37.072" v="1498" actId="21"/>
          <ac:spMkLst>
            <pc:docMk/>
            <pc:sldMk cId="0" sldId="259"/>
            <ac:spMk id="12" creationId="{00000000-0000-0000-0000-000000000000}"/>
          </ac:spMkLst>
        </pc:spChg>
        <pc:spChg chg="del">
          <ac:chgData name="Brandon Bay" userId="23bdbaee-f8e2-4d7b-b9b0-e9458b176536" providerId="ADAL" clId="{F32A2083-EB8B-4ED6-AC66-AFB76EC66A4D}" dt="2022-09-13T15:38:54.497" v="515" actId="21"/>
          <ac:spMkLst>
            <pc:docMk/>
            <pc:sldMk cId="0" sldId="259"/>
            <ac:spMk id="13" creationId="{00000000-0000-0000-0000-000000000000}"/>
          </ac:spMkLst>
        </pc:spChg>
        <pc:grpChg chg="add del mod">
          <ac:chgData name="Brandon Bay" userId="23bdbaee-f8e2-4d7b-b9b0-e9458b176536" providerId="ADAL" clId="{F32A2083-EB8B-4ED6-AC66-AFB76EC66A4D}" dt="2022-09-13T16:27:55.001" v="1491" actId="1076"/>
          <ac:grpSpMkLst>
            <pc:docMk/>
            <pc:sldMk cId="0" sldId="259"/>
            <ac:grpSpMk id="3" creationId="{00000000-0000-0000-0000-000000000000}"/>
          </ac:grpSpMkLst>
        </pc:grpChg>
      </pc:sldChg>
      <pc:sldChg chg="modSp del">
        <pc:chgData name="Brandon Bay" userId="23bdbaee-f8e2-4d7b-b9b0-e9458b176536" providerId="ADAL" clId="{F32A2083-EB8B-4ED6-AC66-AFB76EC66A4D}" dt="2022-09-13T15:40:54.228" v="552" actId="47"/>
        <pc:sldMkLst>
          <pc:docMk/>
          <pc:sldMk cId="0" sldId="260"/>
        </pc:sldMkLst>
        <pc:spChg chg="mod">
          <ac:chgData name="Brandon Bay" userId="23bdbaee-f8e2-4d7b-b9b0-e9458b176536" providerId="ADAL" clId="{F32A2083-EB8B-4ED6-AC66-AFB76EC66A4D}" dt="2022-09-13T13:05:56.784" v="6"/>
          <ac:spMkLst>
            <pc:docMk/>
            <pc:sldMk cId="0" sldId="260"/>
            <ac:spMk id="6" creationId="{00000000-0000-0000-0000-000000000000}"/>
          </ac:spMkLst>
        </pc:spChg>
      </pc:sldChg>
      <pc:sldChg chg="modSp add mod ord">
        <pc:chgData name="Brandon Bay" userId="23bdbaee-f8e2-4d7b-b9b0-e9458b176536" providerId="ADAL" clId="{F32A2083-EB8B-4ED6-AC66-AFB76EC66A4D}" dt="2022-09-13T16:33:02.853" v="1673" actId="20577"/>
        <pc:sldMkLst>
          <pc:docMk/>
          <pc:sldMk cId="244565249" sldId="260"/>
        </pc:sldMkLst>
        <pc:spChg chg="mod">
          <ac:chgData name="Brandon Bay" userId="23bdbaee-f8e2-4d7b-b9b0-e9458b176536" providerId="ADAL" clId="{F32A2083-EB8B-4ED6-AC66-AFB76EC66A4D}" dt="2022-09-13T15:42:24.693" v="662" actId="20577"/>
          <ac:spMkLst>
            <pc:docMk/>
            <pc:sldMk cId="244565249" sldId="260"/>
            <ac:spMk id="2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23:52.940" v="1431" actId="20577"/>
          <ac:spMkLst>
            <pc:docMk/>
            <pc:sldMk cId="244565249" sldId="260"/>
            <ac:spMk id="7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33:02.853" v="1673" actId="20577"/>
          <ac:spMkLst>
            <pc:docMk/>
            <pc:sldMk cId="244565249" sldId="260"/>
            <ac:spMk id="8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5:49:17.003" v="1103" actId="6549"/>
          <ac:spMkLst>
            <pc:docMk/>
            <pc:sldMk cId="244565249" sldId="260"/>
            <ac:spMk id="10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5:49:39.366" v="1115" actId="20577"/>
          <ac:spMkLst>
            <pc:docMk/>
            <pc:sldMk cId="244565249" sldId="260"/>
            <ac:spMk id="11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17:59.588" v="1284" actId="1076"/>
          <ac:spMkLst>
            <pc:docMk/>
            <pc:sldMk cId="244565249" sldId="260"/>
            <ac:spMk id="15" creationId="{00000000-0000-0000-0000-000000000000}"/>
          </ac:spMkLst>
        </pc:spChg>
        <pc:spChg chg="mod">
          <ac:chgData name="Brandon Bay" userId="23bdbaee-f8e2-4d7b-b9b0-e9458b176536" providerId="ADAL" clId="{F32A2083-EB8B-4ED6-AC66-AFB76EC66A4D}" dt="2022-09-13T16:18:12.252" v="1287" actId="1076"/>
          <ac:spMkLst>
            <pc:docMk/>
            <pc:sldMk cId="244565249" sldId="260"/>
            <ac:spMk id="16" creationId="{00000000-0000-0000-0000-000000000000}"/>
          </ac:spMkLst>
        </pc:spChg>
        <pc:grpChg chg="mod">
          <ac:chgData name="Brandon Bay" userId="23bdbaee-f8e2-4d7b-b9b0-e9458b176536" providerId="ADAL" clId="{F32A2083-EB8B-4ED6-AC66-AFB76EC66A4D}" dt="2022-09-13T15:46:43.346" v="919" actId="1076"/>
          <ac:grpSpMkLst>
            <pc:docMk/>
            <pc:sldMk cId="244565249" sldId="260"/>
            <ac:grpSpMk id="3" creationId="{00000000-0000-0000-0000-000000000000}"/>
          </ac:grpSpMkLst>
        </pc:grpChg>
      </pc:sldChg>
      <pc:sldChg chg="modSp del">
        <pc:chgData name="Brandon Bay" userId="23bdbaee-f8e2-4d7b-b9b0-e9458b176536" providerId="ADAL" clId="{F32A2083-EB8B-4ED6-AC66-AFB76EC66A4D}" dt="2022-09-13T15:41:01.844" v="553" actId="47"/>
        <pc:sldMkLst>
          <pc:docMk/>
          <pc:sldMk cId="0" sldId="261"/>
        </pc:sldMkLst>
        <pc:spChg chg="mod">
          <ac:chgData name="Brandon Bay" userId="23bdbaee-f8e2-4d7b-b9b0-e9458b176536" providerId="ADAL" clId="{F32A2083-EB8B-4ED6-AC66-AFB76EC66A4D}" dt="2022-09-13T13:05:56.784" v="6"/>
          <ac:spMkLst>
            <pc:docMk/>
            <pc:sldMk cId="0" sldId="261"/>
            <ac:spMk id="6" creationId="{00000000-0000-0000-0000-000000000000}"/>
          </ac:spMkLst>
        </pc:spChg>
      </pc:sldChg>
      <pc:sldChg chg="modSp add del">
        <pc:chgData name="Brandon Bay" userId="23bdbaee-f8e2-4d7b-b9b0-e9458b176536" providerId="ADAL" clId="{F32A2083-EB8B-4ED6-AC66-AFB76EC66A4D}" dt="2022-09-13T15:41:45.087" v="556" actId="47"/>
        <pc:sldMkLst>
          <pc:docMk/>
          <pc:sldMk cId="0" sldId="262"/>
        </pc:sldMkLst>
        <pc:spChg chg="mod">
          <ac:chgData name="Brandon Bay" userId="23bdbaee-f8e2-4d7b-b9b0-e9458b176536" providerId="ADAL" clId="{F32A2083-EB8B-4ED6-AC66-AFB76EC66A4D}" dt="2022-09-13T13:05:56.784" v="6"/>
          <ac:spMkLst>
            <pc:docMk/>
            <pc:sldMk cId="0" sldId="262"/>
            <ac:spMk id="6" creationId="{00000000-0000-0000-0000-000000000000}"/>
          </ac:spMkLst>
        </pc:spChg>
      </pc:sldChg>
      <pc:sldMasterChg chg="modSp mod setBg modSldLayout">
        <pc:chgData name="Brandon Bay" userId="23bdbaee-f8e2-4d7b-b9b0-e9458b176536" providerId="ADAL" clId="{F32A2083-EB8B-4ED6-AC66-AFB76EC66A4D}" dt="2022-09-13T13:10:17.702" v="174" actId="207"/>
        <pc:sldMasterMkLst>
          <pc:docMk/>
          <pc:sldMasterMk cId="0" sldId="2147483648"/>
        </pc:sldMasterMkLst>
        <pc:spChg chg="mod">
          <ac:chgData name="Brandon Bay" userId="23bdbaee-f8e2-4d7b-b9b0-e9458b176536" providerId="ADAL" clId="{F32A2083-EB8B-4ED6-AC66-AFB76EC66A4D}" dt="2022-09-13T13:10:12.138" v="173" actId="207"/>
          <ac:spMkLst>
            <pc:docMk/>
            <pc:sldMasterMk cId="0" sldId="2147483648"/>
            <ac:spMk id="17" creationId="{00000000-0000-0000-0000-000000000000}"/>
          </ac:spMkLst>
        </pc:spChg>
        <pc:sldLayoutChg chg="setBg">
          <pc:chgData name="Brandon Bay" userId="23bdbaee-f8e2-4d7b-b9b0-e9458b176536" providerId="ADAL" clId="{F32A2083-EB8B-4ED6-AC66-AFB76EC66A4D}" dt="2022-09-13T13:08:39.870" v="169"/>
          <pc:sldLayoutMkLst>
            <pc:docMk/>
            <pc:sldMasterMk cId="0" sldId="2147483648"/>
            <pc:sldLayoutMk cId="0" sldId="2147483661"/>
          </pc:sldLayoutMkLst>
        </pc:sldLayoutChg>
        <pc:sldLayoutChg chg="setBg">
          <pc:chgData name="Brandon Bay" userId="23bdbaee-f8e2-4d7b-b9b0-e9458b176536" providerId="ADAL" clId="{F32A2083-EB8B-4ED6-AC66-AFB76EC66A4D}" dt="2022-09-13T13:08:39.870" v="169"/>
          <pc:sldLayoutMkLst>
            <pc:docMk/>
            <pc:sldMasterMk cId="0" sldId="2147483648"/>
            <pc:sldLayoutMk cId="0" sldId="2147483662"/>
          </pc:sldLayoutMkLst>
        </pc:sldLayoutChg>
        <pc:sldLayoutChg chg="setBg">
          <pc:chgData name="Brandon Bay" userId="23bdbaee-f8e2-4d7b-b9b0-e9458b176536" providerId="ADAL" clId="{F32A2083-EB8B-4ED6-AC66-AFB76EC66A4D}" dt="2022-09-13T13:08:39.870" v="169"/>
          <pc:sldLayoutMkLst>
            <pc:docMk/>
            <pc:sldMasterMk cId="0" sldId="2147483648"/>
            <pc:sldLayoutMk cId="0" sldId="2147483663"/>
          </pc:sldLayoutMkLst>
        </pc:sldLayoutChg>
        <pc:sldLayoutChg chg="setBg">
          <pc:chgData name="Brandon Bay" userId="23bdbaee-f8e2-4d7b-b9b0-e9458b176536" providerId="ADAL" clId="{F32A2083-EB8B-4ED6-AC66-AFB76EC66A4D}" dt="2022-09-13T13:08:39.870" v="169"/>
          <pc:sldLayoutMkLst>
            <pc:docMk/>
            <pc:sldMasterMk cId="0" sldId="2147483648"/>
            <pc:sldLayoutMk cId="0" sldId="2147483664"/>
          </pc:sldLayoutMkLst>
        </pc:sldLayoutChg>
        <pc:sldLayoutChg chg="modSp mod setBg">
          <pc:chgData name="Brandon Bay" userId="23bdbaee-f8e2-4d7b-b9b0-e9458b176536" providerId="ADAL" clId="{F32A2083-EB8B-4ED6-AC66-AFB76EC66A4D}" dt="2022-09-13T13:10:17.702" v="174" actId="207"/>
          <pc:sldLayoutMkLst>
            <pc:docMk/>
            <pc:sldMasterMk cId="0" sldId="2147483648"/>
            <pc:sldLayoutMk cId="0" sldId="2147483665"/>
          </pc:sldLayoutMkLst>
          <pc:spChg chg="mod">
            <ac:chgData name="Brandon Bay" userId="23bdbaee-f8e2-4d7b-b9b0-e9458b176536" providerId="ADAL" clId="{F32A2083-EB8B-4ED6-AC66-AFB76EC66A4D}" dt="2022-09-13T13:10:17.702" v="174" actId="207"/>
            <ac:spMkLst>
              <pc:docMk/>
              <pc:sldMasterMk cId="0" sldId="2147483648"/>
              <pc:sldLayoutMk cId="0" sldId="2147483665"/>
              <ac:spMk id="31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2944105" y="1645032"/>
            <a:ext cx="3893820" cy="1142365"/>
          </a:xfrm>
          <a:custGeom>
            <a:avLst/>
            <a:gdLst/>
            <a:ahLst/>
            <a:cxnLst/>
            <a:rect l="l" t="t" r="r" b="b"/>
            <a:pathLst>
              <a:path w="3893819" h="1142364">
                <a:moveTo>
                  <a:pt x="3809939" y="1142107"/>
                </a:moveTo>
                <a:lnTo>
                  <a:pt x="84809" y="1142107"/>
                </a:lnTo>
                <a:lnTo>
                  <a:pt x="51952" y="1135395"/>
                </a:lnTo>
                <a:lnTo>
                  <a:pt x="24978" y="1117148"/>
                </a:lnTo>
                <a:lnTo>
                  <a:pt x="6716" y="1090195"/>
                </a:lnTo>
                <a:lnTo>
                  <a:pt x="0" y="1057365"/>
                </a:lnTo>
                <a:lnTo>
                  <a:pt x="0" y="84741"/>
                </a:lnTo>
                <a:lnTo>
                  <a:pt x="6716" y="51911"/>
                </a:lnTo>
                <a:lnTo>
                  <a:pt x="24978" y="24958"/>
                </a:lnTo>
                <a:lnTo>
                  <a:pt x="51952" y="6711"/>
                </a:lnTo>
                <a:lnTo>
                  <a:pt x="84809" y="0"/>
                </a:lnTo>
                <a:lnTo>
                  <a:pt x="3808777" y="0"/>
                </a:lnTo>
                <a:lnTo>
                  <a:pt x="3841633" y="6711"/>
                </a:lnTo>
                <a:lnTo>
                  <a:pt x="3868608" y="24958"/>
                </a:lnTo>
                <a:lnTo>
                  <a:pt x="3886870" y="51911"/>
                </a:lnTo>
                <a:lnTo>
                  <a:pt x="3893586" y="84741"/>
                </a:lnTo>
                <a:lnTo>
                  <a:pt x="3893586" y="1056204"/>
                </a:lnTo>
                <a:lnTo>
                  <a:pt x="3887541" y="1089705"/>
                </a:lnTo>
                <a:lnTo>
                  <a:pt x="3869625" y="1117003"/>
                </a:lnTo>
                <a:lnTo>
                  <a:pt x="3842777" y="1135377"/>
                </a:lnTo>
                <a:lnTo>
                  <a:pt x="3809939" y="11421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915049" y="1616010"/>
            <a:ext cx="3952875" cy="1200150"/>
          </a:xfrm>
          <a:custGeom>
            <a:avLst/>
            <a:gdLst/>
            <a:ahLst/>
            <a:cxnLst/>
            <a:rect l="l" t="t" r="r" b="b"/>
            <a:pathLst>
              <a:path w="3952875" h="1200150">
                <a:moveTo>
                  <a:pt x="3454374" y="547230"/>
                </a:moveTo>
                <a:lnTo>
                  <a:pt x="3450094" y="506590"/>
                </a:lnTo>
                <a:lnTo>
                  <a:pt x="3446246" y="491350"/>
                </a:lnTo>
                <a:lnTo>
                  <a:pt x="3443897" y="482460"/>
                </a:lnTo>
                <a:lnTo>
                  <a:pt x="3427793" y="444360"/>
                </a:lnTo>
                <a:lnTo>
                  <a:pt x="3423742" y="438010"/>
                </a:lnTo>
                <a:lnTo>
                  <a:pt x="3419437" y="430390"/>
                </a:lnTo>
                <a:lnTo>
                  <a:pt x="3414865" y="424040"/>
                </a:lnTo>
                <a:lnTo>
                  <a:pt x="3410039" y="416420"/>
                </a:lnTo>
                <a:lnTo>
                  <a:pt x="3404971" y="410070"/>
                </a:lnTo>
                <a:lnTo>
                  <a:pt x="3404476" y="409486"/>
                </a:lnTo>
                <a:lnTo>
                  <a:pt x="3404476" y="545960"/>
                </a:lnTo>
                <a:lnTo>
                  <a:pt x="3404324" y="561200"/>
                </a:lnTo>
                <a:lnTo>
                  <a:pt x="3397554" y="600570"/>
                </a:lnTo>
                <a:lnTo>
                  <a:pt x="3381959" y="637400"/>
                </a:lnTo>
                <a:lnTo>
                  <a:pt x="3378568" y="642480"/>
                </a:lnTo>
                <a:lnTo>
                  <a:pt x="3371088" y="653910"/>
                </a:lnTo>
                <a:lnTo>
                  <a:pt x="3367049" y="660260"/>
                </a:lnTo>
                <a:lnTo>
                  <a:pt x="3358350" y="670420"/>
                </a:lnTo>
                <a:lnTo>
                  <a:pt x="3353714" y="674230"/>
                </a:lnTo>
                <a:lnTo>
                  <a:pt x="3343910" y="684390"/>
                </a:lnTo>
                <a:lnTo>
                  <a:pt x="3310699" y="707250"/>
                </a:lnTo>
                <a:lnTo>
                  <a:pt x="3273196" y="721220"/>
                </a:lnTo>
                <a:lnTo>
                  <a:pt x="3246780" y="726300"/>
                </a:lnTo>
                <a:lnTo>
                  <a:pt x="3233356" y="726300"/>
                </a:lnTo>
                <a:lnTo>
                  <a:pt x="3226651" y="727570"/>
                </a:lnTo>
                <a:lnTo>
                  <a:pt x="3213214" y="726300"/>
                </a:lnTo>
                <a:lnTo>
                  <a:pt x="3206534" y="725030"/>
                </a:lnTo>
                <a:lnTo>
                  <a:pt x="3193275" y="723760"/>
                </a:lnTo>
                <a:lnTo>
                  <a:pt x="3155048" y="711060"/>
                </a:lnTo>
                <a:lnTo>
                  <a:pt x="3137255" y="700900"/>
                </a:lnTo>
                <a:lnTo>
                  <a:pt x="3131591" y="698360"/>
                </a:lnTo>
                <a:lnTo>
                  <a:pt x="3120669" y="689470"/>
                </a:lnTo>
                <a:lnTo>
                  <a:pt x="3115449" y="685660"/>
                </a:lnTo>
                <a:lnTo>
                  <a:pt x="3105493" y="676770"/>
                </a:lnTo>
                <a:lnTo>
                  <a:pt x="3100781" y="671690"/>
                </a:lnTo>
                <a:lnTo>
                  <a:pt x="3091929" y="661530"/>
                </a:lnTo>
                <a:lnTo>
                  <a:pt x="3087801" y="656450"/>
                </a:lnTo>
                <a:lnTo>
                  <a:pt x="3080156" y="645020"/>
                </a:lnTo>
                <a:lnTo>
                  <a:pt x="3076664" y="639940"/>
                </a:lnTo>
                <a:lnTo>
                  <a:pt x="3070339" y="627240"/>
                </a:lnTo>
                <a:lnTo>
                  <a:pt x="3067532" y="622160"/>
                </a:lnTo>
                <a:lnTo>
                  <a:pt x="3062605" y="609460"/>
                </a:lnTo>
                <a:lnTo>
                  <a:pt x="3053727" y="570090"/>
                </a:lnTo>
                <a:lnTo>
                  <a:pt x="3052775" y="547230"/>
                </a:lnTo>
                <a:lnTo>
                  <a:pt x="3052889" y="543420"/>
                </a:lnTo>
                <a:lnTo>
                  <a:pt x="3059290" y="502780"/>
                </a:lnTo>
                <a:lnTo>
                  <a:pt x="3074543" y="465950"/>
                </a:lnTo>
                <a:lnTo>
                  <a:pt x="3085249" y="449440"/>
                </a:lnTo>
                <a:lnTo>
                  <a:pt x="3093453" y="438010"/>
                </a:lnTo>
                <a:lnTo>
                  <a:pt x="3097847" y="432930"/>
                </a:lnTo>
                <a:lnTo>
                  <a:pt x="3107207" y="424040"/>
                </a:lnTo>
                <a:lnTo>
                  <a:pt x="3112160" y="418960"/>
                </a:lnTo>
                <a:lnTo>
                  <a:pt x="3122574" y="410070"/>
                </a:lnTo>
                <a:lnTo>
                  <a:pt x="3127997" y="406260"/>
                </a:lnTo>
                <a:lnTo>
                  <a:pt x="3139313" y="399910"/>
                </a:lnTo>
                <a:lnTo>
                  <a:pt x="3145155" y="396100"/>
                </a:lnTo>
                <a:lnTo>
                  <a:pt x="3157232" y="389750"/>
                </a:lnTo>
                <a:lnTo>
                  <a:pt x="3163417" y="387210"/>
                </a:lnTo>
                <a:lnTo>
                  <a:pt x="3176079" y="383400"/>
                </a:lnTo>
                <a:lnTo>
                  <a:pt x="3182531" y="380860"/>
                </a:lnTo>
                <a:lnTo>
                  <a:pt x="3202241" y="377050"/>
                </a:lnTo>
                <a:lnTo>
                  <a:pt x="3215614" y="375780"/>
                </a:lnTo>
                <a:lnTo>
                  <a:pt x="3246285" y="375780"/>
                </a:lnTo>
                <a:lnTo>
                  <a:pt x="3296043" y="388480"/>
                </a:lnTo>
                <a:lnTo>
                  <a:pt x="3340062" y="415150"/>
                </a:lnTo>
                <a:lnTo>
                  <a:pt x="3370427" y="446900"/>
                </a:lnTo>
                <a:lnTo>
                  <a:pt x="3390392" y="482460"/>
                </a:lnTo>
                <a:lnTo>
                  <a:pt x="3392919" y="487540"/>
                </a:lnTo>
                <a:lnTo>
                  <a:pt x="3402927" y="526910"/>
                </a:lnTo>
                <a:lnTo>
                  <a:pt x="3404476" y="545960"/>
                </a:lnTo>
                <a:lnTo>
                  <a:pt x="3404476" y="409486"/>
                </a:lnTo>
                <a:lnTo>
                  <a:pt x="3399675" y="403720"/>
                </a:lnTo>
                <a:lnTo>
                  <a:pt x="3394138" y="397370"/>
                </a:lnTo>
                <a:lnTo>
                  <a:pt x="3388372" y="392290"/>
                </a:lnTo>
                <a:lnTo>
                  <a:pt x="3383407" y="387210"/>
                </a:lnTo>
                <a:lnTo>
                  <a:pt x="3378301" y="382130"/>
                </a:lnTo>
                <a:lnTo>
                  <a:pt x="3373056" y="378320"/>
                </a:lnTo>
                <a:lnTo>
                  <a:pt x="3370364" y="375780"/>
                </a:lnTo>
                <a:lnTo>
                  <a:pt x="3338906" y="354190"/>
                </a:lnTo>
                <a:lnTo>
                  <a:pt x="3294469" y="335140"/>
                </a:lnTo>
                <a:lnTo>
                  <a:pt x="3287814" y="333870"/>
                </a:lnTo>
                <a:lnTo>
                  <a:pt x="3281108" y="331330"/>
                </a:lnTo>
                <a:lnTo>
                  <a:pt x="3260737" y="327520"/>
                </a:lnTo>
                <a:lnTo>
                  <a:pt x="3253879" y="327520"/>
                </a:lnTo>
                <a:lnTo>
                  <a:pt x="3246996" y="326250"/>
                </a:lnTo>
                <a:lnTo>
                  <a:pt x="3205569" y="326250"/>
                </a:lnTo>
                <a:lnTo>
                  <a:pt x="3171583" y="332600"/>
                </a:lnTo>
                <a:lnTo>
                  <a:pt x="3164929" y="335140"/>
                </a:lnTo>
                <a:lnTo>
                  <a:pt x="3158325" y="336410"/>
                </a:lnTo>
                <a:lnTo>
                  <a:pt x="3138957" y="344030"/>
                </a:lnTo>
                <a:lnTo>
                  <a:pt x="3132671" y="347840"/>
                </a:lnTo>
                <a:lnTo>
                  <a:pt x="3120339" y="352920"/>
                </a:lnTo>
                <a:lnTo>
                  <a:pt x="3086023" y="377050"/>
                </a:lnTo>
                <a:lnTo>
                  <a:pt x="3080753" y="380860"/>
                </a:lnTo>
                <a:lnTo>
                  <a:pt x="3052178" y="411340"/>
                </a:lnTo>
                <a:lnTo>
                  <a:pt x="3043936" y="422770"/>
                </a:lnTo>
                <a:lnTo>
                  <a:pt x="3040075" y="427850"/>
                </a:lnTo>
                <a:lnTo>
                  <a:pt x="3036392" y="434200"/>
                </a:lnTo>
                <a:lnTo>
                  <a:pt x="3032887" y="439280"/>
                </a:lnTo>
                <a:lnTo>
                  <a:pt x="3029572" y="445630"/>
                </a:lnTo>
                <a:lnTo>
                  <a:pt x="3013722" y="483730"/>
                </a:lnTo>
                <a:lnTo>
                  <a:pt x="3011767" y="491350"/>
                </a:lnTo>
                <a:lnTo>
                  <a:pt x="3010027" y="497700"/>
                </a:lnTo>
                <a:lnTo>
                  <a:pt x="3003943" y="538340"/>
                </a:lnTo>
                <a:lnTo>
                  <a:pt x="3003651" y="548500"/>
                </a:lnTo>
                <a:lnTo>
                  <a:pt x="3003753" y="558660"/>
                </a:lnTo>
                <a:lnTo>
                  <a:pt x="3009087" y="600570"/>
                </a:lnTo>
                <a:lnTo>
                  <a:pt x="3012529" y="613270"/>
                </a:lnTo>
                <a:lnTo>
                  <a:pt x="3014548" y="620890"/>
                </a:lnTo>
                <a:lnTo>
                  <a:pt x="3030880" y="658990"/>
                </a:lnTo>
                <a:lnTo>
                  <a:pt x="3034271" y="664070"/>
                </a:lnTo>
                <a:lnTo>
                  <a:pt x="3037840" y="670420"/>
                </a:lnTo>
                <a:lnTo>
                  <a:pt x="3041599" y="676770"/>
                </a:lnTo>
                <a:lnTo>
                  <a:pt x="3045523" y="681850"/>
                </a:lnTo>
                <a:lnTo>
                  <a:pt x="3049625" y="686930"/>
                </a:lnTo>
                <a:lnTo>
                  <a:pt x="3053905" y="693280"/>
                </a:lnTo>
                <a:lnTo>
                  <a:pt x="3077641" y="717410"/>
                </a:lnTo>
                <a:lnTo>
                  <a:pt x="3082848" y="722490"/>
                </a:lnTo>
                <a:lnTo>
                  <a:pt x="3088182" y="726300"/>
                </a:lnTo>
                <a:lnTo>
                  <a:pt x="3093643" y="731380"/>
                </a:lnTo>
                <a:lnTo>
                  <a:pt x="3099231" y="735190"/>
                </a:lnTo>
                <a:lnTo>
                  <a:pt x="3104959" y="739000"/>
                </a:lnTo>
                <a:lnTo>
                  <a:pt x="3110788" y="742810"/>
                </a:lnTo>
                <a:lnTo>
                  <a:pt x="3116719" y="746620"/>
                </a:lnTo>
                <a:lnTo>
                  <a:pt x="3122777" y="749160"/>
                </a:lnTo>
                <a:lnTo>
                  <a:pt x="3128924" y="752970"/>
                </a:lnTo>
                <a:lnTo>
                  <a:pt x="3147911" y="760590"/>
                </a:lnTo>
                <a:lnTo>
                  <a:pt x="3167583" y="768210"/>
                </a:lnTo>
                <a:lnTo>
                  <a:pt x="3208312" y="775830"/>
                </a:lnTo>
                <a:lnTo>
                  <a:pt x="3245612" y="775830"/>
                </a:lnTo>
                <a:lnTo>
                  <a:pt x="3286468" y="769480"/>
                </a:lnTo>
                <a:lnTo>
                  <a:pt x="3302355" y="764400"/>
                </a:lnTo>
                <a:lnTo>
                  <a:pt x="3310140" y="760590"/>
                </a:lnTo>
                <a:lnTo>
                  <a:pt x="3317824" y="758050"/>
                </a:lnTo>
                <a:lnTo>
                  <a:pt x="3332835" y="750430"/>
                </a:lnTo>
                <a:lnTo>
                  <a:pt x="3340125" y="746620"/>
                </a:lnTo>
                <a:lnTo>
                  <a:pt x="3347262" y="742810"/>
                </a:lnTo>
                <a:lnTo>
                  <a:pt x="3354247" y="737730"/>
                </a:lnTo>
                <a:lnTo>
                  <a:pt x="3361067" y="733920"/>
                </a:lnTo>
                <a:lnTo>
                  <a:pt x="3367697" y="728840"/>
                </a:lnTo>
                <a:lnTo>
                  <a:pt x="3369310" y="727570"/>
                </a:lnTo>
                <a:lnTo>
                  <a:pt x="3374136" y="723760"/>
                </a:lnTo>
                <a:lnTo>
                  <a:pt x="3380397" y="717410"/>
                </a:lnTo>
                <a:lnTo>
                  <a:pt x="3386442" y="712330"/>
                </a:lnTo>
                <a:lnTo>
                  <a:pt x="3392271" y="705980"/>
                </a:lnTo>
                <a:lnTo>
                  <a:pt x="3397885" y="700900"/>
                </a:lnTo>
                <a:lnTo>
                  <a:pt x="3403269" y="694550"/>
                </a:lnTo>
                <a:lnTo>
                  <a:pt x="3408413" y="686930"/>
                </a:lnTo>
                <a:lnTo>
                  <a:pt x="3413315" y="680580"/>
                </a:lnTo>
                <a:lnTo>
                  <a:pt x="3417963" y="674230"/>
                </a:lnTo>
                <a:lnTo>
                  <a:pt x="3422370" y="666610"/>
                </a:lnTo>
                <a:lnTo>
                  <a:pt x="3426498" y="660260"/>
                </a:lnTo>
                <a:lnTo>
                  <a:pt x="3430371" y="652640"/>
                </a:lnTo>
                <a:lnTo>
                  <a:pt x="3445510" y="613270"/>
                </a:lnTo>
                <a:lnTo>
                  <a:pt x="3447669" y="605650"/>
                </a:lnTo>
                <a:lnTo>
                  <a:pt x="3454006" y="565010"/>
                </a:lnTo>
                <a:lnTo>
                  <a:pt x="3454260" y="558660"/>
                </a:lnTo>
                <a:lnTo>
                  <a:pt x="3454374" y="547230"/>
                </a:lnTo>
                <a:close/>
              </a:path>
              <a:path w="3952875" h="1200150">
                <a:moveTo>
                  <a:pt x="3952837" y="113766"/>
                </a:moveTo>
                <a:lnTo>
                  <a:pt x="3943870" y="69545"/>
                </a:lnTo>
                <a:lnTo>
                  <a:pt x="3933748" y="54559"/>
                </a:lnTo>
                <a:lnTo>
                  <a:pt x="3919436" y="33375"/>
                </a:lnTo>
                <a:lnTo>
                  <a:pt x="3898239" y="19088"/>
                </a:lnTo>
                <a:lnTo>
                  <a:pt x="3898239" y="113766"/>
                </a:lnTo>
                <a:lnTo>
                  <a:pt x="3898239" y="1086396"/>
                </a:lnTo>
                <a:lnTo>
                  <a:pt x="3893553" y="1109357"/>
                </a:lnTo>
                <a:lnTo>
                  <a:pt x="3880815" y="1128179"/>
                </a:lnTo>
                <a:lnTo>
                  <a:pt x="3861968" y="1140917"/>
                </a:lnTo>
                <a:lnTo>
                  <a:pt x="3838994" y="1145590"/>
                </a:lnTo>
                <a:lnTo>
                  <a:pt x="113855" y="1145590"/>
                </a:lnTo>
                <a:lnTo>
                  <a:pt x="90881" y="1140917"/>
                </a:lnTo>
                <a:lnTo>
                  <a:pt x="72034" y="1128179"/>
                </a:lnTo>
                <a:lnTo>
                  <a:pt x="59296" y="1109357"/>
                </a:lnTo>
                <a:lnTo>
                  <a:pt x="54610" y="1086396"/>
                </a:lnTo>
                <a:lnTo>
                  <a:pt x="54610" y="113766"/>
                </a:lnTo>
                <a:lnTo>
                  <a:pt x="59296" y="90805"/>
                </a:lnTo>
                <a:lnTo>
                  <a:pt x="72034" y="71970"/>
                </a:lnTo>
                <a:lnTo>
                  <a:pt x="90881" y="59245"/>
                </a:lnTo>
                <a:lnTo>
                  <a:pt x="113855" y="54559"/>
                </a:lnTo>
                <a:lnTo>
                  <a:pt x="3838994" y="54559"/>
                </a:lnTo>
                <a:lnTo>
                  <a:pt x="3861968" y="59245"/>
                </a:lnTo>
                <a:lnTo>
                  <a:pt x="3880815" y="71970"/>
                </a:lnTo>
                <a:lnTo>
                  <a:pt x="3893553" y="90805"/>
                </a:lnTo>
                <a:lnTo>
                  <a:pt x="3898239" y="113766"/>
                </a:lnTo>
                <a:lnTo>
                  <a:pt x="3898239" y="19088"/>
                </a:lnTo>
                <a:lnTo>
                  <a:pt x="3883241" y="8966"/>
                </a:lnTo>
                <a:lnTo>
                  <a:pt x="3838994" y="0"/>
                </a:lnTo>
                <a:lnTo>
                  <a:pt x="113855" y="0"/>
                </a:lnTo>
                <a:lnTo>
                  <a:pt x="69608" y="8966"/>
                </a:lnTo>
                <a:lnTo>
                  <a:pt x="33401" y="33375"/>
                </a:lnTo>
                <a:lnTo>
                  <a:pt x="8978" y="69545"/>
                </a:lnTo>
                <a:lnTo>
                  <a:pt x="0" y="113766"/>
                </a:lnTo>
                <a:lnTo>
                  <a:pt x="0" y="1086396"/>
                </a:lnTo>
                <a:lnTo>
                  <a:pt x="8978" y="1130617"/>
                </a:lnTo>
                <a:lnTo>
                  <a:pt x="33401" y="1166774"/>
                </a:lnTo>
                <a:lnTo>
                  <a:pt x="69608" y="1191196"/>
                </a:lnTo>
                <a:lnTo>
                  <a:pt x="113855" y="1200150"/>
                </a:lnTo>
                <a:lnTo>
                  <a:pt x="3838994" y="1200150"/>
                </a:lnTo>
                <a:lnTo>
                  <a:pt x="3883241" y="1191196"/>
                </a:lnTo>
                <a:lnTo>
                  <a:pt x="3919436" y="1166774"/>
                </a:lnTo>
                <a:lnTo>
                  <a:pt x="3933748" y="1145590"/>
                </a:lnTo>
                <a:lnTo>
                  <a:pt x="3943870" y="1130617"/>
                </a:lnTo>
                <a:lnTo>
                  <a:pt x="3952837" y="1086396"/>
                </a:lnTo>
                <a:lnTo>
                  <a:pt x="3952837" y="1137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261135" y="2284732"/>
            <a:ext cx="227528" cy="22713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0" y="0"/>
            <a:ext cx="3679190" cy="4008754"/>
          </a:xfrm>
          <a:custGeom>
            <a:avLst/>
            <a:gdLst/>
            <a:ahLst/>
            <a:cxnLst/>
            <a:rect l="l" t="t" r="r" b="b"/>
            <a:pathLst>
              <a:path w="3679190" h="4008754">
                <a:moveTo>
                  <a:pt x="0" y="2531661"/>
                </a:moveTo>
                <a:lnTo>
                  <a:pt x="0" y="0"/>
                </a:lnTo>
                <a:lnTo>
                  <a:pt x="2307072" y="0"/>
                </a:lnTo>
                <a:lnTo>
                  <a:pt x="2298359" y="24057"/>
                </a:lnTo>
                <a:lnTo>
                  <a:pt x="2283995" y="64931"/>
                </a:lnTo>
                <a:lnTo>
                  <a:pt x="2270261" y="105281"/>
                </a:lnTo>
                <a:lnTo>
                  <a:pt x="2257145" y="145133"/>
                </a:lnTo>
                <a:lnTo>
                  <a:pt x="2244636" y="184514"/>
                </a:lnTo>
                <a:lnTo>
                  <a:pt x="2232723" y="223453"/>
                </a:lnTo>
                <a:lnTo>
                  <a:pt x="2221395" y="261975"/>
                </a:lnTo>
                <a:lnTo>
                  <a:pt x="2210642" y="300109"/>
                </a:lnTo>
                <a:lnTo>
                  <a:pt x="2200453" y="337882"/>
                </a:lnTo>
                <a:lnTo>
                  <a:pt x="2190816" y="375321"/>
                </a:lnTo>
                <a:lnTo>
                  <a:pt x="2181720" y="412454"/>
                </a:lnTo>
                <a:lnTo>
                  <a:pt x="2214523" y="432259"/>
                </a:lnTo>
                <a:lnTo>
                  <a:pt x="2247911" y="451901"/>
                </a:lnTo>
                <a:lnTo>
                  <a:pt x="2281914" y="471392"/>
                </a:lnTo>
                <a:lnTo>
                  <a:pt x="2316559" y="490741"/>
                </a:lnTo>
                <a:lnTo>
                  <a:pt x="2351873" y="509962"/>
                </a:lnTo>
                <a:lnTo>
                  <a:pt x="2387885" y="529065"/>
                </a:lnTo>
                <a:lnTo>
                  <a:pt x="2424622" y="548061"/>
                </a:lnTo>
                <a:lnTo>
                  <a:pt x="2462111" y="566962"/>
                </a:lnTo>
                <a:lnTo>
                  <a:pt x="2500381" y="585779"/>
                </a:lnTo>
                <a:lnTo>
                  <a:pt x="2539459" y="604524"/>
                </a:lnTo>
                <a:lnTo>
                  <a:pt x="2579374" y="623208"/>
                </a:lnTo>
                <a:lnTo>
                  <a:pt x="2620151" y="641841"/>
                </a:lnTo>
                <a:lnTo>
                  <a:pt x="2661820" y="660437"/>
                </a:lnTo>
                <a:lnTo>
                  <a:pt x="2747943" y="697558"/>
                </a:lnTo>
                <a:lnTo>
                  <a:pt x="2837965" y="734662"/>
                </a:lnTo>
                <a:lnTo>
                  <a:pt x="2932105" y="771839"/>
                </a:lnTo>
                <a:lnTo>
                  <a:pt x="3030588" y="809180"/>
                </a:lnTo>
                <a:lnTo>
                  <a:pt x="3186937" y="865698"/>
                </a:lnTo>
                <a:lnTo>
                  <a:pt x="3354302" y="923096"/>
                </a:lnTo>
                <a:lnTo>
                  <a:pt x="3595884" y="1001525"/>
                </a:lnTo>
                <a:lnTo>
                  <a:pt x="3678827" y="1027507"/>
                </a:lnTo>
                <a:lnTo>
                  <a:pt x="3657372" y="1032275"/>
                </a:lnTo>
                <a:lnTo>
                  <a:pt x="3410284" y="1111345"/>
                </a:lnTo>
                <a:lnTo>
                  <a:pt x="3239080" y="1169104"/>
                </a:lnTo>
                <a:lnTo>
                  <a:pt x="3079143" y="1225882"/>
                </a:lnTo>
                <a:lnTo>
                  <a:pt x="2978406" y="1263339"/>
                </a:lnTo>
                <a:lnTo>
                  <a:pt x="2882122" y="1300586"/>
                </a:lnTo>
                <a:lnTo>
                  <a:pt x="2790069" y="1337715"/>
                </a:lnTo>
                <a:lnTo>
                  <a:pt x="2702025" y="1374817"/>
                </a:lnTo>
                <a:lnTo>
                  <a:pt x="2659436" y="1393385"/>
                </a:lnTo>
                <a:lnTo>
                  <a:pt x="2617767" y="1411980"/>
                </a:lnTo>
                <a:lnTo>
                  <a:pt x="2576990" y="1430614"/>
                </a:lnTo>
                <a:lnTo>
                  <a:pt x="2537076" y="1449298"/>
                </a:lnTo>
                <a:lnTo>
                  <a:pt x="2497997" y="1468043"/>
                </a:lnTo>
                <a:lnTo>
                  <a:pt x="2459727" y="1486860"/>
                </a:lnTo>
                <a:lnTo>
                  <a:pt x="2422238" y="1505761"/>
                </a:lnTo>
                <a:lnTo>
                  <a:pt x="2385501" y="1524757"/>
                </a:lnTo>
                <a:lnTo>
                  <a:pt x="2349489" y="1543860"/>
                </a:lnTo>
                <a:lnTo>
                  <a:pt x="2314175" y="1563080"/>
                </a:lnTo>
                <a:lnTo>
                  <a:pt x="2279530" y="1582430"/>
                </a:lnTo>
                <a:lnTo>
                  <a:pt x="2245528" y="1601921"/>
                </a:lnTo>
                <a:lnTo>
                  <a:pt x="2212139" y="1621563"/>
                </a:lnTo>
                <a:lnTo>
                  <a:pt x="2179337" y="1641368"/>
                </a:lnTo>
                <a:lnTo>
                  <a:pt x="2188537" y="1678501"/>
                </a:lnTo>
                <a:lnTo>
                  <a:pt x="2198265" y="1715940"/>
                </a:lnTo>
                <a:lnTo>
                  <a:pt x="2208534" y="1753713"/>
                </a:lnTo>
                <a:lnTo>
                  <a:pt x="2219353" y="1791847"/>
                </a:lnTo>
                <a:lnTo>
                  <a:pt x="2230737" y="1830369"/>
                </a:lnTo>
                <a:lnTo>
                  <a:pt x="2242694" y="1869308"/>
                </a:lnTo>
                <a:lnTo>
                  <a:pt x="2255238" y="1908689"/>
                </a:lnTo>
                <a:lnTo>
                  <a:pt x="2268380" y="1948541"/>
                </a:lnTo>
                <a:lnTo>
                  <a:pt x="2282131" y="1988890"/>
                </a:lnTo>
                <a:lnTo>
                  <a:pt x="2296503" y="2029765"/>
                </a:lnTo>
                <a:lnTo>
                  <a:pt x="2311508" y="2071191"/>
                </a:lnTo>
                <a:lnTo>
                  <a:pt x="2327156" y="2113197"/>
                </a:lnTo>
                <a:lnTo>
                  <a:pt x="2343461" y="2155810"/>
                </a:lnTo>
                <a:lnTo>
                  <a:pt x="2360432" y="2199057"/>
                </a:lnTo>
                <a:lnTo>
                  <a:pt x="2378082" y="2242965"/>
                </a:lnTo>
                <a:lnTo>
                  <a:pt x="2396423" y="2287562"/>
                </a:lnTo>
                <a:lnTo>
                  <a:pt x="2415465" y="2332874"/>
                </a:lnTo>
                <a:lnTo>
                  <a:pt x="2435221" y="2378930"/>
                </a:lnTo>
                <a:lnTo>
                  <a:pt x="2455702" y="2425756"/>
                </a:lnTo>
                <a:lnTo>
                  <a:pt x="2476920" y="2473380"/>
                </a:lnTo>
                <a:lnTo>
                  <a:pt x="2494204" y="2511502"/>
                </a:lnTo>
                <a:lnTo>
                  <a:pt x="79096" y="2511502"/>
                </a:lnTo>
                <a:lnTo>
                  <a:pt x="41964" y="2520702"/>
                </a:lnTo>
                <a:lnTo>
                  <a:pt x="4525" y="2530430"/>
                </a:lnTo>
                <a:lnTo>
                  <a:pt x="0" y="2531661"/>
                </a:lnTo>
                <a:close/>
              </a:path>
              <a:path w="3679190" h="4008754">
                <a:moveTo>
                  <a:pt x="694150" y="4008608"/>
                </a:moveTo>
                <a:lnTo>
                  <a:pt x="668168" y="3925665"/>
                </a:lnTo>
                <a:lnTo>
                  <a:pt x="648323" y="3863212"/>
                </a:lnTo>
                <a:lnTo>
                  <a:pt x="628644" y="3802149"/>
                </a:lnTo>
                <a:lnTo>
                  <a:pt x="609120" y="3742449"/>
                </a:lnTo>
                <a:lnTo>
                  <a:pt x="589739" y="3684083"/>
                </a:lnTo>
                <a:lnTo>
                  <a:pt x="570489" y="3627025"/>
                </a:lnTo>
                <a:lnTo>
                  <a:pt x="551360" y="3571246"/>
                </a:lnTo>
                <a:lnTo>
                  <a:pt x="532341" y="3516718"/>
                </a:lnTo>
                <a:lnTo>
                  <a:pt x="513419" y="3463415"/>
                </a:lnTo>
                <a:lnTo>
                  <a:pt x="494583" y="3411308"/>
                </a:lnTo>
                <a:lnTo>
                  <a:pt x="475823" y="3360369"/>
                </a:lnTo>
                <a:lnTo>
                  <a:pt x="457126" y="3310571"/>
                </a:lnTo>
                <a:lnTo>
                  <a:pt x="438482" y="3261887"/>
                </a:lnTo>
                <a:lnTo>
                  <a:pt x="419878" y="3214287"/>
                </a:lnTo>
                <a:lnTo>
                  <a:pt x="401305" y="3167746"/>
                </a:lnTo>
                <a:lnTo>
                  <a:pt x="382749" y="3122234"/>
                </a:lnTo>
                <a:lnTo>
                  <a:pt x="364201" y="3077725"/>
                </a:lnTo>
                <a:lnTo>
                  <a:pt x="345648" y="3034190"/>
                </a:lnTo>
                <a:lnTo>
                  <a:pt x="327080" y="2991602"/>
                </a:lnTo>
                <a:lnTo>
                  <a:pt x="308484" y="2949933"/>
                </a:lnTo>
                <a:lnTo>
                  <a:pt x="289850" y="2909155"/>
                </a:lnTo>
                <a:lnTo>
                  <a:pt x="271167" y="2869241"/>
                </a:lnTo>
                <a:lnTo>
                  <a:pt x="252422" y="2830163"/>
                </a:lnTo>
                <a:lnTo>
                  <a:pt x="233605" y="2791893"/>
                </a:lnTo>
                <a:lnTo>
                  <a:pt x="214704" y="2754403"/>
                </a:lnTo>
                <a:lnTo>
                  <a:pt x="195708" y="2717666"/>
                </a:lnTo>
                <a:lnTo>
                  <a:pt x="176605" y="2681655"/>
                </a:lnTo>
                <a:lnTo>
                  <a:pt x="157384" y="2646340"/>
                </a:lnTo>
                <a:lnTo>
                  <a:pt x="138035" y="2611696"/>
                </a:lnTo>
                <a:lnTo>
                  <a:pt x="118544" y="2577693"/>
                </a:lnTo>
                <a:lnTo>
                  <a:pt x="98902" y="2544304"/>
                </a:lnTo>
                <a:lnTo>
                  <a:pt x="79096" y="2511502"/>
                </a:lnTo>
                <a:lnTo>
                  <a:pt x="1309203" y="2511502"/>
                </a:lnTo>
                <a:lnTo>
                  <a:pt x="1289398" y="2544304"/>
                </a:lnTo>
                <a:lnTo>
                  <a:pt x="1269755" y="2577693"/>
                </a:lnTo>
                <a:lnTo>
                  <a:pt x="1250265" y="2611696"/>
                </a:lnTo>
                <a:lnTo>
                  <a:pt x="1230915" y="2646340"/>
                </a:lnTo>
                <a:lnTo>
                  <a:pt x="1211695" y="2681655"/>
                </a:lnTo>
                <a:lnTo>
                  <a:pt x="1192592" y="2717666"/>
                </a:lnTo>
                <a:lnTo>
                  <a:pt x="1173596" y="2754403"/>
                </a:lnTo>
                <a:lnTo>
                  <a:pt x="1154695" y="2791893"/>
                </a:lnTo>
                <a:lnTo>
                  <a:pt x="1135878" y="2830163"/>
                </a:lnTo>
                <a:lnTo>
                  <a:pt x="1117133" y="2869241"/>
                </a:lnTo>
                <a:lnTo>
                  <a:pt x="1098449" y="2909155"/>
                </a:lnTo>
                <a:lnTo>
                  <a:pt x="1079815" y="2949933"/>
                </a:lnTo>
                <a:lnTo>
                  <a:pt x="1061220" y="2991602"/>
                </a:lnTo>
                <a:lnTo>
                  <a:pt x="1042651" y="3034190"/>
                </a:lnTo>
                <a:lnTo>
                  <a:pt x="1024099" y="3077725"/>
                </a:lnTo>
                <a:lnTo>
                  <a:pt x="1005550" y="3122234"/>
                </a:lnTo>
                <a:lnTo>
                  <a:pt x="986995" y="3167746"/>
                </a:lnTo>
                <a:lnTo>
                  <a:pt x="968421" y="3214287"/>
                </a:lnTo>
                <a:lnTo>
                  <a:pt x="949818" y="3261887"/>
                </a:lnTo>
                <a:lnTo>
                  <a:pt x="931174" y="3310571"/>
                </a:lnTo>
                <a:lnTo>
                  <a:pt x="912477" y="3360369"/>
                </a:lnTo>
                <a:lnTo>
                  <a:pt x="893716" y="3411308"/>
                </a:lnTo>
                <a:lnTo>
                  <a:pt x="874881" y="3463415"/>
                </a:lnTo>
                <a:lnTo>
                  <a:pt x="855959" y="3516718"/>
                </a:lnTo>
                <a:lnTo>
                  <a:pt x="836939" y="3571246"/>
                </a:lnTo>
                <a:lnTo>
                  <a:pt x="817810" y="3627025"/>
                </a:lnTo>
                <a:lnTo>
                  <a:pt x="798561" y="3684083"/>
                </a:lnTo>
                <a:lnTo>
                  <a:pt x="779180" y="3742449"/>
                </a:lnTo>
                <a:lnTo>
                  <a:pt x="759655" y="3802149"/>
                </a:lnTo>
                <a:lnTo>
                  <a:pt x="739976" y="3863212"/>
                </a:lnTo>
                <a:lnTo>
                  <a:pt x="720132" y="3925665"/>
                </a:lnTo>
                <a:lnTo>
                  <a:pt x="694150" y="4008608"/>
                </a:lnTo>
                <a:close/>
              </a:path>
              <a:path w="3679190" h="4008754">
                <a:moveTo>
                  <a:pt x="2802734" y="3134899"/>
                </a:moveTo>
                <a:lnTo>
                  <a:pt x="2667330" y="3064307"/>
                </a:lnTo>
                <a:lnTo>
                  <a:pt x="2499210" y="2979132"/>
                </a:lnTo>
                <a:lnTo>
                  <a:pt x="2340233" y="2901386"/>
                </a:lnTo>
                <a:lnTo>
                  <a:pt x="2238965" y="2853537"/>
                </a:lnTo>
                <a:lnTo>
                  <a:pt x="2141215" y="2808771"/>
                </a:lnTo>
                <a:lnTo>
                  <a:pt x="2046765" y="2767002"/>
                </a:lnTo>
                <a:lnTo>
                  <a:pt x="1955396" y="2728141"/>
                </a:lnTo>
                <a:lnTo>
                  <a:pt x="1866892" y="2692102"/>
                </a:lnTo>
                <a:lnTo>
                  <a:pt x="1781032" y="2658798"/>
                </a:lnTo>
                <a:lnTo>
                  <a:pt x="1739026" y="2643144"/>
                </a:lnTo>
                <a:lnTo>
                  <a:pt x="1697600" y="2628140"/>
                </a:lnTo>
                <a:lnTo>
                  <a:pt x="1656725" y="2613777"/>
                </a:lnTo>
                <a:lnTo>
                  <a:pt x="1616376" y="2600042"/>
                </a:lnTo>
                <a:lnTo>
                  <a:pt x="1576524" y="2586926"/>
                </a:lnTo>
                <a:lnTo>
                  <a:pt x="1537143" y="2574417"/>
                </a:lnTo>
                <a:lnTo>
                  <a:pt x="1498204" y="2562504"/>
                </a:lnTo>
                <a:lnTo>
                  <a:pt x="1459681" y="2551176"/>
                </a:lnTo>
                <a:lnTo>
                  <a:pt x="1421547" y="2540423"/>
                </a:lnTo>
                <a:lnTo>
                  <a:pt x="1383774" y="2530234"/>
                </a:lnTo>
                <a:lnTo>
                  <a:pt x="1346335" y="2520597"/>
                </a:lnTo>
                <a:lnTo>
                  <a:pt x="1309203" y="2511502"/>
                </a:lnTo>
                <a:lnTo>
                  <a:pt x="2494204" y="2511502"/>
                </a:lnTo>
                <a:lnTo>
                  <a:pt x="2521611" y="2571130"/>
                </a:lnTo>
                <a:lnTo>
                  <a:pt x="2545108" y="2621311"/>
                </a:lnTo>
                <a:lnTo>
                  <a:pt x="2569388" y="2672398"/>
                </a:lnTo>
                <a:lnTo>
                  <a:pt x="2594462" y="2724420"/>
                </a:lnTo>
                <a:lnTo>
                  <a:pt x="2620342" y="2777403"/>
                </a:lnTo>
                <a:lnTo>
                  <a:pt x="2647040" y="2831375"/>
                </a:lnTo>
                <a:lnTo>
                  <a:pt x="2674567" y="2886363"/>
                </a:lnTo>
                <a:lnTo>
                  <a:pt x="2702935" y="2942394"/>
                </a:lnTo>
                <a:lnTo>
                  <a:pt x="2732155" y="2999495"/>
                </a:lnTo>
                <a:lnTo>
                  <a:pt x="2762239" y="3057695"/>
                </a:lnTo>
                <a:lnTo>
                  <a:pt x="2793198" y="3117019"/>
                </a:lnTo>
                <a:lnTo>
                  <a:pt x="2802734" y="3134899"/>
                </a:lnTo>
                <a:close/>
              </a:path>
            </a:pathLst>
          </a:custGeom>
          <a:solidFill>
            <a:srgbClr val="0049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0"/>
            <a:ext cx="3634740" cy="3966210"/>
          </a:xfrm>
          <a:custGeom>
            <a:avLst/>
            <a:gdLst/>
            <a:ahLst/>
            <a:cxnLst/>
            <a:rect l="l" t="t" r="r" b="b"/>
            <a:pathLst>
              <a:path w="3634740" h="3966210">
                <a:moveTo>
                  <a:pt x="0" y="2519432"/>
                </a:moveTo>
                <a:lnTo>
                  <a:pt x="0" y="0"/>
                </a:lnTo>
                <a:lnTo>
                  <a:pt x="2294345" y="0"/>
                </a:lnTo>
                <a:lnTo>
                  <a:pt x="2287828" y="15997"/>
                </a:lnTo>
                <a:lnTo>
                  <a:pt x="2272980" y="66797"/>
                </a:lnTo>
                <a:lnTo>
                  <a:pt x="2258789" y="104897"/>
                </a:lnTo>
                <a:lnTo>
                  <a:pt x="2245243" y="142997"/>
                </a:lnTo>
                <a:lnTo>
                  <a:pt x="2232330" y="181097"/>
                </a:lnTo>
                <a:lnTo>
                  <a:pt x="2220036" y="219197"/>
                </a:lnTo>
                <a:lnTo>
                  <a:pt x="2208350" y="269997"/>
                </a:lnTo>
                <a:lnTo>
                  <a:pt x="2197257" y="308097"/>
                </a:lnTo>
                <a:lnTo>
                  <a:pt x="2186746" y="346197"/>
                </a:lnTo>
                <a:lnTo>
                  <a:pt x="2176803" y="384297"/>
                </a:lnTo>
                <a:lnTo>
                  <a:pt x="2167417" y="422397"/>
                </a:lnTo>
                <a:lnTo>
                  <a:pt x="2169800" y="422397"/>
                </a:lnTo>
                <a:lnTo>
                  <a:pt x="2203440" y="447797"/>
                </a:lnTo>
                <a:lnTo>
                  <a:pt x="2237703" y="460497"/>
                </a:lnTo>
                <a:lnTo>
                  <a:pt x="2272621" y="485897"/>
                </a:lnTo>
                <a:lnTo>
                  <a:pt x="2308222" y="511297"/>
                </a:lnTo>
                <a:lnTo>
                  <a:pt x="2344536" y="523997"/>
                </a:lnTo>
                <a:lnTo>
                  <a:pt x="2381591" y="549397"/>
                </a:lnTo>
                <a:lnTo>
                  <a:pt x="2419417" y="562097"/>
                </a:lnTo>
                <a:lnTo>
                  <a:pt x="2458044" y="587497"/>
                </a:lnTo>
                <a:lnTo>
                  <a:pt x="2497500" y="600197"/>
                </a:lnTo>
                <a:lnTo>
                  <a:pt x="2537815" y="625597"/>
                </a:lnTo>
                <a:lnTo>
                  <a:pt x="2579019" y="638297"/>
                </a:lnTo>
                <a:lnTo>
                  <a:pt x="2621140" y="663697"/>
                </a:lnTo>
                <a:lnTo>
                  <a:pt x="2664208" y="676397"/>
                </a:lnTo>
                <a:lnTo>
                  <a:pt x="2708252" y="701797"/>
                </a:lnTo>
                <a:lnTo>
                  <a:pt x="2753301" y="714497"/>
                </a:lnTo>
                <a:lnTo>
                  <a:pt x="2799385" y="739897"/>
                </a:lnTo>
                <a:lnTo>
                  <a:pt x="2846533" y="752597"/>
                </a:lnTo>
                <a:lnTo>
                  <a:pt x="2894774" y="777997"/>
                </a:lnTo>
                <a:lnTo>
                  <a:pt x="2944138" y="790697"/>
                </a:lnTo>
                <a:lnTo>
                  <a:pt x="2994654" y="816097"/>
                </a:lnTo>
                <a:lnTo>
                  <a:pt x="3046351" y="828797"/>
                </a:lnTo>
                <a:lnTo>
                  <a:pt x="3099258" y="854197"/>
                </a:lnTo>
                <a:lnTo>
                  <a:pt x="3153405" y="866897"/>
                </a:lnTo>
                <a:lnTo>
                  <a:pt x="3208821" y="892297"/>
                </a:lnTo>
                <a:lnTo>
                  <a:pt x="3265535" y="917697"/>
                </a:lnTo>
                <a:lnTo>
                  <a:pt x="3323576" y="930397"/>
                </a:lnTo>
                <a:lnTo>
                  <a:pt x="3382975" y="955797"/>
                </a:lnTo>
                <a:lnTo>
                  <a:pt x="3443760" y="968497"/>
                </a:lnTo>
                <a:lnTo>
                  <a:pt x="3505960" y="993897"/>
                </a:lnTo>
                <a:lnTo>
                  <a:pt x="3569605" y="1006597"/>
                </a:lnTo>
                <a:lnTo>
                  <a:pt x="3634724" y="1031997"/>
                </a:lnTo>
                <a:lnTo>
                  <a:pt x="3569497" y="1057397"/>
                </a:lnTo>
                <a:lnTo>
                  <a:pt x="3505758" y="1070097"/>
                </a:lnTo>
                <a:lnTo>
                  <a:pt x="3443478" y="1095497"/>
                </a:lnTo>
                <a:lnTo>
                  <a:pt x="3382625" y="1108197"/>
                </a:lnTo>
                <a:lnTo>
                  <a:pt x="3323171" y="1133597"/>
                </a:lnTo>
                <a:lnTo>
                  <a:pt x="3265085" y="1158997"/>
                </a:lnTo>
                <a:lnTo>
                  <a:pt x="3208337" y="1171697"/>
                </a:lnTo>
                <a:lnTo>
                  <a:pt x="3152897" y="1197097"/>
                </a:lnTo>
                <a:lnTo>
                  <a:pt x="3098735" y="1209797"/>
                </a:lnTo>
                <a:lnTo>
                  <a:pt x="3045821" y="1235197"/>
                </a:lnTo>
                <a:lnTo>
                  <a:pt x="2994126" y="1247897"/>
                </a:lnTo>
                <a:lnTo>
                  <a:pt x="2943618" y="1273297"/>
                </a:lnTo>
                <a:lnTo>
                  <a:pt x="2894269" y="1285997"/>
                </a:lnTo>
                <a:lnTo>
                  <a:pt x="2846048" y="1311397"/>
                </a:lnTo>
                <a:lnTo>
                  <a:pt x="2798924" y="1324097"/>
                </a:lnTo>
                <a:lnTo>
                  <a:pt x="2752869" y="1349497"/>
                </a:lnTo>
                <a:lnTo>
                  <a:pt x="2707852" y="1362197"/>
                </a:lnTo>
                <a:lnTo>
                  <a:pt x="2663843" y="1387597"/>
                </a:lnTo>
                <a:lnTo>
                  <a:pt x="2620812" y="1400297"/>
                </a:lnTo>
                <a:lnTo>
                  <a:pt x="2578729" y="1425697"/>
                </a:lnTo>
                <a:lnTo>
                  <a:pt x="2537563" y="1438397"/>
                </a:lnTo>
                <a:lnTo>
                  <a:pt x="2497286" y="1463797"/>
                </a:lnTo>
                <a:lnTo>
                  <a:pt x="2457867" y="1476497"/>
                </a:lnTo>
                <a:lnTo>
                  <a:pt x="2419276" y="1501897"/>
                </a:lnTo>
                <a:lnTo>
                  <a:pt x="2381483" y="1514597"/>
                </a:lnTo>
                <a:lnTo>
                  <a:pt x="2344458" y="1539997"/>
                </a:lnTo>
                <a:lnTo>
                  <a:pt x="2308170" y="1552697"/>
                </a:lnTo>
                <a:lnTo>
                  <a:pt x="2272591" y="1578097"/>
                </a:lnTo>
                <a:lnTo>
                  <a:pt x="2237689" y="1603497"/>
                </a:lnTo>
                <a:lnTo>
                  <a:pt x="2203436" y="1616197"/>
                </a:lnTo>
                <a:lnTo>
                  <a:pt x="2169800" y="1641597"/>
                </a:lnTo>
                <a:lnTo>
                  <a:pt x="2167417" y="1641597"/>
                </a:lnTo>
                <a:lnTo>
                  <a:pt x="2176803" y="1679697"/>
                </a:lnTo>
                <a:lnTo>
                  <a:pt x="2186746" y="1717797"/>
                </a:lnTo>
                <a:lnTo>
                  <a:pt x="2197257" y="1755897"/>
                </a:lnTo>
                <a:lnTo>
                  <a:pt x="2208350" y="1806697"/>
                </a:lnTo>
                <a:lnTo>
                  <a:pt x="2220036" y="1844797"/>
                </a:lnTo>
                <a:lnTo>
                  <a:pt x="2232330" y="1882897"/>
                </a:lnTo>
                <a:lnTo>
                  <a:pt x="2245243" y="1920997"/>
                </a:lnTo>
                <a:lnTo>
                  <a:pt x="2258789" y="1959097"/>
                </a:lnTo>
                <a:lnTo>
                  <a:pt x="2272980" y="2009897"/>
                </a:lnTo>
                <a:lnTo>
                  <a:pt x="2287828" y="2047997"/>
                </a:lnTo>
                <a:lnTo>
                  <a:pt x="2303347" y="2086097"/>
                </a:lnTo>
                <a:lnTo>
                  <a:pt x="2319550" y="2136897"/>
                </a:lnTo>
                <a:lnTo>
                  <a:pt x="2336448" y="2174997"/>
                </a:lnTo>
                <a:lnTo>
                  <a:pt x="2354055" y="2225797"/>
                </a:lnTo>
                <a:lnTo>
                  <a:pt x="2372383" y="2263897"/>
                </a:lnTo>
                <a:lnTo>
                  <a:pt x="2391445" y="2314697"/>
                </a:lnTo>
                <a:lnTo>
                  <a:pt x="2411254" y="2352797"/>
                </a:lnTo>
                <a:lnTo>
                  <a:pt x="2431823" y="2403597"/>
                </a:lnTo>
                <a:lnTo>
                  <a:pt x="2453164" y="2454397"/>
                </a:lnTo>
                <a:lnTo>
                  <a:pt x="2475290" y="2505197"/>
                </a:lnTo>
                <a:lnTo>
                  <a:pt x="81482" y="2505197"/>
                </a:lnTo>
                <a:lnTo>
                  <a:pt x="43269" y="2517897"/>
                </a:lnTo>
                <a:lnTo>
                  <a:pt x="4744" y="2517897"/>
                </a:lnTo>
                <a:lnTo>
                  <a:pt x="0" y="2519432"/>
                </a:lnTo>
                <a:close/>
              </a:path>
              <a:path w="3634740" h="3966210">
                <a:moveTo>
                  <a:pt x="695343" y="3965697"/>
                </a:moveTo>
                <a:lnTo>
                  <a:pt x="674793" y="3902197"/>
                </a:lnTo>
                <a:lnTo>
                  <a:pt x="654432" y="3838697"/>
                </a:lnTo>
                <a:lnTo>
                  <a:pt x="634246" y="3775197"/>
                </a:lnTo>
                <a:lnTo>
                  <a:pt x="614222" y="3724397"/>
                </a:lnTo>
                <a:lnTo>
                  <a:pt x="594349" y="3660897"/>
                </a:lnTo>
                <a:lnTo>
                  <a:pt x="574613" y="3597397"/>
                </a:lnTo>
                <a:lnTo>
                  <a:pt x="555002" y="3546597"/>
                </a:lnTo>
                <a:lnTo>
                  <a:pt x="535503" y="3495797"/>
                </a:lnTo>
                <a:lnTo>
                  <a:pt x="516103" y="3432297"/>
                </a:lnTo>
                <a:lnTo>
                  <a:pt x="496789" y="3381497"/>
                </a:lnTo>
                <a:lnTo>
                  <a:pt x="458370" y="3279897"/>
                </a:lnTo>
                <a:lnTo>
                  <a:pt x="420144" y="3178297"/>
                </a:lnTo>
                <a:lnTo>
                  <a:pt x="401071" y="3140197"/>
                </a:lnTo>
                <a:lnTo>
                  <a:pt x="382009" y="3089397"/>
                </a:lnTo>
                <a:lnTo>
                  <a:pt x="362944" y="3051297"/>
                </a:lnTo>
                <a:lnTo>
                  <a:pt x="343863" y="3000497"/>
                </a:lnTo>
                <a:lnTo>
                  <a:pt x="324755" y="2962397"/>
                </a:lnTo>
                <a:lnTo>
                  <a:pt x="305606" y="2911597"/>
                </a:lnTo>
                <a:lnTo>
                  <a:pt x="267134" y="2835397"/>
                </a:lnTo>
                <a:lnTo>
                  <a:pt x="228346" y="2759197"/>
                </a:lnTo>
                <a:lnTo>
                  <a:pt x="208802" y="2721097"/>
                </a:lnTo>
                <a:lnTo>
                  <a:pt x="189141" y="2682997"/>
                </a:lnTo>
                <a:lnTo>
                  <a:pt x="169350" y="2644897"/>
                </a:lnTo>
                <a:lnTo>
                  <a:pt x="149416" y="2606797"/>
                </a:lnTo>
                <a:lnTo>
                  <a:pt x="129327" y="2568697"/>
                </a:lnTo>
                <a:lnTo>
                  <a:pt x="109070" y="2543297"/>
                </a:lnTo>
                <a:lnTo>
                  <a:pt x="88632" y="2505197"/>
                </a:lnTo>
                <a:lnTo>
                  <a:pt x="1302050" y="2505197"/>
                </a:lnTo>
                <a:lnTo>
                  <a:pt x="1281612" y="2543297"/>
                </a:lnTo>
                <a:lnTo>
                  <a:pt x="1261355" y="2568697"/>
                </a:lnTo>
                <a:lnTo>
                  <a:pt x="1241266" y="2606797"/>
                </a:lnTo>
                <a:lnTo>
                  <a:pt x="1221333" y="2644897"/>
                </a:lnTo>
                <a:lnTo>
                  <a:pt x="1201541" y="2682997"/>
                </a:lnTo>
                <a:lnTo>
                  <a:pt x="1181880" y="2721097"/>
                </a:lnTo>
                <a:lnTo>
                  <a:pt x="1162336" y="2759197"/>
                </a:lnTo>
                <a:lnTo>
                  <a:pt x="1123549" y="2835397"/>
                </a:lnTo>
                <a:lnTo>
                  <a:pt x="1085077" y="2911597"/>
                </a:lnTo>
                <a:lnTo>
                  <a:pt x="1065928" y="2962397"/>
                </a:lnTo>
                <a:lnTo>
                  <a:pt x="1046819" y="3000497"/>
                </a:lnTo>
                <a:lnTo>
                  <a:pt x="1027739" y="3051297"/>
                </a:lnTo>
                <a:lnTo>
                  <a:pt x="1008674" y="3089397"/>
                </a:lnTo>
                <a:lnTo>
                  <a:pt x="989612" y="3140197"/>
                </a:lnTo>
                <a:lnTo>
                  <a:pt x="970539" y="3178297"/>
                </a:lnTo>
                <a:lnTo>
                  <a:pt x="932313" y="3279897"/>
                </a:lnTo>
                <a:lnTo>
                  <a:pt x="893894" y="3381497"/>
                </a:lnTo>
                <a:lnTo>
                  <a:pt x="874581" y="3432297"/>
                </a:lnTo>
                <a:lnTo>
                  <a:pt x="855181" y="3495797"/>
                </a:lnTo>
                <a:lnTo>
                  <a:pt x="835682" y="3546597"/>
                </a:lnTo>
                <a:lnTo>
                  <a:pt x="816071" y="3597397"/>
                </a:lnTo>
                <a:lnTo>
                  <a:pt x="796335" y="3660897"/>
                </a:lnTo>
                <a:lnTo>
                  <a:pt x="776462" y="3724397"/>
                </a:lnTo>
                <a:lnTo>
                  <a:pt x="756439" y="3775197"/>
                </a:lnTo>
                <a:lnTo>
                  <a:pt x="736253" y="3838697"/>
                </a:lnTo>
                <a:lnTo>
                  <a:pt x="715892" y="3902197"/>
                </a:lnTo>
                <a:lnTo>
                  <a:pt x="695343" y="3965697"/>
                </a:lnTo>
                <a:close/>
              </a:path>
              <a:path w="3634740" h="3966210">
                <a:moveTo>
                  <a:pt x="2774127" y="3114797"/>
                </a:moveTo>
                <a:lnTo>
                  <a:pt x="2713477" y="3076697"/>
                </a:lnTo>
                <a:lnTo>
                  <a:pt x="2654010" y="3051297"/>
                </a:lnTo>
                <a:lnTo>
                  <a:pt x="2595696" y="3013197"/>
                </a:lnTo>
                <a:lnTo>
                  <a:pt x="2482406" y="2962397"/>
                </a:lnTo>
                <a:lnTo>
                  <a:pt x="2373369" y="2911597"/>
                </a:lnTo>
                <a:lnTo>
                  <a:pt x="2268344" y="2860797"/>
                </a:lnTo>
                <a:lnTo>
                  <a:pt x="2167091" y="2809997"/>
                </a:lnTo>
                <a:lnTo>
                  <a:pt x="2117804" y="2784597"/>
                </a:lnTo>
                <a:lnTo>
                  <a:pt x="2069370" y="2771897"/>
                </a:lnTo>
                <a:lnTo>
                  <a:pt x="2021759" y="2746497"/>
                </a:lnTo>
                <a:lnTo>
                  <a:pt x="1974941" y="2733797"/>
                </a:lnTo>
                <a:lnTo>
                  <a:pt x="1928886" y="2708397"/>
                </a:lnTo>
                <a:lnTo>
                  <a:pt x="1883564" y="2695697"/>
                </a:lnTo>
                <a:lnTo>
                  <a:pt x="1838944" y="2670297"/>
                </a:lnTo>
                <a:lnTo>
                  <a:pt x="1751694" y="2644897"/>
                </a:lnTo>
                <a:lnTo>
                  <a:pt x="1709003" y="2619497"/>
                </a:lnTo>
                <a:lnTo>
                  <a:pt x="1503693" y="2555997"/>
                </a:lnTo>
                <a:lnTo>
                  <a:pt x="1385941" y="2517897"/>
                </a:lnTo>
                <a:lnTo>
                  <a:pt x="1347416" y="2517897"/>
                </a:lnTo>
                <a:lnTo>
                  <a:pt x="1309204" y="2505197"/>
                </a:lnTo>
                <a:lnTo>
                  <a:pt x="2475290" y="2505197"/>
                </a:lnTo>
                <a:lnTo>
                  <a:pt x="2498214" y="2555997"/>
                </a:lnTo>
                <a:lnTo>
                  <a:pt x="2521949" y="2606797"/>
                </a:lnTo>
                <a:lnTo>
                  <a:pt x="2546506" y="2657597"/>
                </a:lnTo>
                <a:lnTo>
                  <a:pt x="2571899" y="2708397"/>
                </a:lnTo>
                <a:lnTo>
                  <a:pt x="2598141" y="2759197"/>
                </a:lnTo>
                <a:lnTo>
                  <a:pt x="2625245" y="2822697"/>
                </a:lnTo>
                <a:lnTo>
                  <a:pt x="2653222" y="2873497"/>
                </a:lnTo>
                <a:lnTo>
                  <a:pt x="2682086" y="2936997"/>
                </a:lnTo>
                <a:lnTo>
                  <a:pt x="2711850" y="2987797"/>
                </a:lnTo>
                <a:lnTo>
                  <a:pt x="2742526" y="3051297"/>
                </a:lnTo>
                <a:lnTo>
                  <a:pt x="2774127" y="31147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792191" y="3579205"/>
            <a:ext cx="15164435" cy="737870"/>
          </a:xfrm>
          <a:custGeom>
            <a:avLst/>
            <a:gdLst/>
            <a:ahLst/>
            <a:cxnLst/>
            <a:rect l="l" t="t" r="r" b="b"/>
            <a:pathLst>
              <a:path w="15164435" h="737870">
                <a:moveTo>
                  <a:pt x="15164434" y="737507"/>
                </a:moveTo>
                <a:lnTo>
                  <a:pt x="0" y="737507"/>
                </a:lnTo>
                <a:lnTo>
                  <a:pt x="0" y="358043"/>
                </a:lnTo>
                <a:lnTo>
                  <a:pt x="3265" y="309641"/>
                </a:lnTo>
                <a:lnTo>
                  <a:pt x="12777" y="263162"/>
                </a:lnTo>
                <a:lnTo>
                  <a:pt x="28112" y="219043"/>
                </a:lnTo>
                <a:lnTo>
                  <a:pt x="48843" y="177718"/>
                </a:lnTo>
                <a:lnTo>
                  <a:pt x="74547" y="139623"/>
                </a:lnTo>
                <a:lnTo>
                  <a:pt x="104798" y="105194"/>
                </a:lnTo>
                <a:lnTo>
                  <a:pt x="139171" y="74866"/>
                </a:lnTo>
                <a:lnTo>
                  <a:pt x="177242" y="49076"/>
                </a:lnTo>
                <a:lnTo>
                  <a:pt x="218585" y="28259"/>
                </a:lnTo>
                <a:lnTo>
                  <a:pt x="262775" y="12849"/>
                </a:lnTo>
                <a:lnTo>
                  <a:pt x="309388" y="3285"/>
                </a:lnTo>
                <a:lnTo>
                  <a:pt x="357998" y="0"/>
                </a:lnTo>
                <a:lnTo>
                  <a:pt x="14807456" y="0"/>
                </a:lnTo>
                <a:lnTo>
                  <a:pt x="14855831" y="3265"/>
                </a:lnTo>
                <a:lnTo>
                  <a:pt x="14902249" y="12779"/>
                </a:lnTo>
                <a:lnTo>
                  <a:pt x="14946279" y="28115"/>
                </a:lnTo>
                <a:lnTo>
                  <a:pt x="14987494" y="48849"/>
                </a:lnTo>
                <a:lnTo>
                  <a:pt x="15025465" y="74556"/>
                </a:lnTo>
                <a:lnTo>
                  <a:pt x="15059763" y="104811"/>
                </a:lnTo>
                <a:lnTo>
                  <a:pt x="15089960" y="139189"/>
                </a:lnTo>
                <a:lnTo>
                  <a:pt x="15115628" y="177264"/>
                </a:lnTo>
                <a:lnTo>
                  <a:pt x="15136338" y="218612"/>
                </a:lnTo>
                <a:lnTo>
                  <a:pt x="15151661" y="262808"/>
                </a:lnTo>
                <a:lnTo>
                  <a:pt x="15161169" y="309427"/>
                </a:lnTo>
                <a:lnTo>
                  <a:pt x="15164434" y="358043"/>
                </a:lnTo>
                <a:lnTo>
                  <a:pt x="15164434" y="737507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2194" y="4315678"/>
            <a:ext cx="15166465" cy="4318994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2170588" y="3797500"/>
            <a:ext cx="1217295" cy="295910"/>
          </a:xfrm>
          <a:custGeom>
            <a:avLst/>
            <a:gdLst/>
            <a:ahLst/>
            <a:cxnLst/>
            <a:rect l="l" t="t" r="r" b="b"/>
            <a:pathLst>
              <a:path w="1217295" h="295910">
                <a:moveTo>
                  <a:pt x="147890" y="295819"/>
                </a:moveTo>
                <a:lnTo>
                  <a:pt x="101177" y="288270"/>
                </a:lnTo>
                <a:lnTo>
                  <a:pt x="60584" y="267257"/>
                </a:lnTo>
                <a:lnTo>
                  <a:pt x="28558" y="235227"/>
                </a:lnTo>
                <a:lnTo>
                  <a:pt x="7547" y="194628"/>
                </a:lnTo>
                <a:lnTo>
                  <a:pt x="0" y="147909"/>
                </a:lnTo>
                <a:lnTo>
                  <a:pt x="7547" y="101190"/>
                </a:lnTo>
                <a:lnTo>
                  <a:pt x="28558" y="60591"/>
                </a:lnTo>
                <a:lnTo>
                  <a:pt x="60584" y="28561"/>
                </a:lnTo>
                <a:lnTo>
                  <a:pt x="101177" y="7548"/>
                </a:lnTo>
                <a:lnTo>
                  <a:pt x="147890" y="0"/>
                </a:lnTo>
                <a:lnTo>
                  <a:pt x="194604" y="7548"/>
                </a:lnTo>
                <a:lnTo>
                  <a:pt x="235197" y="28561"/>
                </a:lnTo>
                <a:lnTo>
                  <a:pt x="267223" y="60591"/>
                </a:lnTo>
                <a:lnTo>
                  <a:pt x="288234" y="101190"/>
                </a:lnTo>
                <a:lnTo>
                  <a:pt x="295781" y="147909"/>
                </a:lnTo>
                <a:lnTo>
                  <a:pt x="288234" y="194628"/>
                </a:lnTo>
                <a:lnTo>
                  <a:pt x="267223" y="235227"/>
                </a:lnTo>
                <a:lnTo>
                  <a:pt x="235197" y="267257"/>
                </a:lnTo>
                <a:lnTo>
                  <a:pt x="194604" y="288270"/>
                </a:lnTo>
                <a:lnTo>
                  <a:pt x="147890" y="295819"/>
                </a:lnTo>
                <a:close/>
              </a:path>
              <a:path w="1217295" h="295910">
                <a:moveTo>
                  <a:pt x="607882" y="295819"/>
                </a:moveTo>
                <a:lnTo>
                  <a:pt x="561169" y="288270"/>
                </a:lnTo>
                <a:lnTo>
                  <a:pt x="520576" y="267257"/>
                </a:lnTo>
                <a:lnTo>
                  <a:pt x="488550" y="235227"/>
                </a:lnTo>
                <a:lnTo>
                  <a:pt x="467539" y="194628"/>
                </a:lnTo>
                <a:lnTo>
                  <a:pt x="459991" y="147909"/>
                </a:lnTo>
                <a:lnTo>
                  <a:pt x="467539" y="101190"/>
                </a:lnTo>
                <a:lnTo>
                  <a:pt x="488550" y="60591"/>
                </a:lnTo>
                <a:lnTo>
                  <a:pt x="520576" y="28561"/>
                </a:lnTo>
                <a:lnTo>
                  <a:pt x="561169" y="7548"/>
                </a:lnTo>
                <a:lnTo>
                  <a:pt x="607882" y="0"/>
                </a:lnTo>
                <a:lnTo>
                  <a:pt x="654596" y="7548"/>
                </a:lnTo>
                <a:lnTo>
                  <a:pt x="695189" y="28561"/>
                </a:lnTo>
                <a:lnTo>
                  <a:pt x="727215" y="60591"/>
                </a:lnTo>
                <a:lnTo>
                  <a:pt x="748226" y="101190"/>
                </a:lnTo>
                <a:lnTo>
                  <a:pt x="755773" y="147909"/>
                </a:lnTo>
                <a:lnTo>
                  <a:pt x="748226" y="194628"/>
                </a:lnTo>
                <a:lnTo>
                  <a:pt x="727215" y="235227"/>
                </a:lnTo>
                <a:lnTo>
                  <a:pt x="695189" y="267257"/>
                </a:lnTo>
                <a:lnTo>
                  <a:pt x="654596" y="288270"/>
                </a:lnTo>
                <a:lnTo>
                  <a:pt x="607882" y="295819"/>
                </a:lnTo>
                <a:close/>
              </a:path>
              <a:path w="1217295" h="295910">
                <a:moveTo>
                  <a:pt x="1068894" y="295819"/>
                </a:moveTo>
                <a:lnTo>
                  <a:pt x="1022181" y="288270"/>
                </a:lnTo>
                <a:lnTo>
                  <a:pt x="981588" y="267257"/>
                </a:lnTo>
                <a:lnTo>
                  <a:pt x="949562" y="235227"/>
                </a:lnTo>
                <a:lnTo>
                  <a:pt x="928551" y="194628"/>
                </a:lnTo>
                <a:lnTo>
                  <a:pt x="921003" y="147909"/>
                </a:lnTo>
                <a:lnTo>
                  <a:pt x="928551" y="101190"/>
                </a:lnTo>
                <a:lnTo>
                  <a:pt x="949562" y="60591"/>
                </a:lnTo>
                <a:lnTo>
                  <a:pt x="981588" y="28561"/>
                </a:lnTo>
                <a:lnTo>
                  <a:pt x="1022181" y="7548"/>
                </a:lnTo>
                <a:lnTo>
                  <a:pt x="1068894" y="0"/>
                </a:lnTo>
                <a:lnTo>
                  <a:pt x="1115607" y="7548"/>
                </a:lnTo>
                <a:lnTo>
                  <a:pt x="1156201" y="28561"/>
                </a:lnTo>
                <a:lnTo>
                  <a:pt x="1188227" y="60591"/>
                </a:lnTo>
                <a:lnTo>
                  <a:pt x="1209238" y="101190"/>
                </a:lnTo>
                <a:lnTo>
                  <a:pt x="1216785" y="147909"/>
                </a:lnTo>
                <a:lnTo>
                  <a:pt x="1209238" y="194628"/>
                </a:lnTo>
                <a:lnTo>
                  <a:pt x="1188227" y="235227"/>
                </a:lnTo>
                <a:lnTo>
                  <a:pt x="1156201" y="267257"/>
                </a:lnTo>
                <a:lnTo>
                  <a:pt x="1115607" y="288270"/>
                </a:lnTo>
                <a:lnTo>
                  <a:pt x="1068894" y="2958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769752" y="3556764"/>
            <a:ext cx="15210790" cy="5092700"/>
          </a:xfrm>
          <a:custGeom>
            <a:avLst/>
            <a:gdLst/>
            <a:ahLst/>
            <a:cxnLst/>
            <a:rect l="l" t="t" r="r" b="b"/>
            <a:pathLst>
              <a:path w="15210790" h="5092700">
                <a:moveTo>
                  <a:pt x="14877615" y="5092700"/>
                </a:moveTo>
                <a:lnTo>
                  <a:pt x="332716" y="5092700"/>
                </a:lnTo>
                <a:lnTo>
                  <a:pt x="286764" y="5080000"/>
                </a:lnTo>
                <a:lnTo>
                  <a:pt x="242937" y="5067300"/>
                </a:lnTo>
                <a:lnTo>
                  <a:pt x="201592" y="5054600"/>
                </a:lnTo>
                <a:lnTo>
                  <a:pt x="163086" y="5029200"/>
                </a:lnTo>
                <a:lnTo>
                  <a:pt x="127774" y="5003800"/>
                </a:lnTo>
                <a:lnTo>
                  <a:pt x="96014" y="4965700"/>
                </a:lnTo>
                <a:lnTo>
                  <a:pt x="68162" y="4927600"/>
                </a:lnTo>
                <a:lnTo>
                  <a:pt x="44574" y="4889500"/>
                </a:lnTo>
                <a:lnTo>
                  <a:pt x="25608" y="4851400"/>
                </a:lnTo>
                <a:lnTo>
                  <a:pt x="11619" y="4813300"/>
                </a:lnTo>
                <a:lnTo>
                  <a:pt x="2964" y="4762500"/>
                </a:lnTo>
                <a:lnTo>
                  <a:pt x="0" y="4711700"/>
                </a:lnTo>
                <a:lnTo>
                  <a:pt x="0" y="368300"/>
                </a:lnTo>
                <a:lnTo>
                  <a:pt x="2964" y="330200"/>
                </a:lnTo>
                <a:lnTo>
                  <a:pt x="11619" y="279400"/>
                </a:lnTo>
                <a:lnTo>
                  <a:pt x="25608" y="241300"/>
                </a:lnTo>
                <a:lnTo>
                  <a:pt x="44574" y="190500"/>
                </a:lnTo>
                <a:lnTo>
                  <a:pt x="68162" y="152400"/>
                </a:lnTo>
                <a:lnTo>
                  <a:pt x="96014" y="127000"/>
                </a:lnTo>
                <a:lnTo>
                  <a:pt x="127774" y="88900"/>
                </a:lnTo>
                <a:lnTo>
                  <a:pt x="163086" y="63500"/>
                </a:lnTo>
                <a:lnTo>
                  <a:pt x="201592" y="38100"/>
                </a:lnTo>
                <a:lnTo>
                  <a:pt x="242937" y="25400"/>
                </a:lnTo>
                <a:lnTo>
                  <a:pt x="286764" y="0"/>
                </a:lnTo>
                <a:lnTo>
                  <a:pt x="14922551" y="0"/>
                </a:lnTo>
                <a:lnTo>
                  <a:pt x="14966386" y="25400"/>
                </a:lnTo>
                <a:lnTo>
                  <a:pt x="15007748" y="38100"/>
                </a:lnTo>
                <a:lnTo>
                  <a:pt x="330781" y="38100"/>
                </a:lnTo>
                <a:lnTo>
                  <a:pt x="283411" y="50800"/>
                </a:lnTo>
                <a:lnTo>
                  <a:pt x="238841" y="63500"/>
                </a:lnTo>
                <a:lnTo>
                  <a:pt x="197586" y="88900"/>
                </a:lnTo>
                <a:lnTo>
                  <a:pt x="160161" y="127000"/>
                </a:lnTo>
                <a:lnTo>
                  <a:pt x="127081" y="152400"/>
                </a:lnTo>
                <a:lnTo>
                  <a:pt x="98861" y="190500"/>
                </a:lnTo>
                <a:lnTo>
                  <a:pt x="76015" y="228600"/>
                </a:lnTo>
                <a:lnTo>
                  <a:pt x="59059" y="279400"/>
                </a:lnTo>
                <a:lnTo>
                  <a:pt x="48508" y="330200"/>
                </a:lnTo>
                <a:lnTo>
                  <a:pt x="44877" y="368300"/>
                </a:lnTo>
                <a:lnTo>
                  <a:pt x="44877" y="736600"/>
                </a:lnTo>
                <a:lnTo>
                  <a:pt x="15210331" y="736600"/>
                </a:lnTo>
                <a:lnTo>
                  <a:pt x="15210331" y="774700"/>
                </a:lnTo>
                <a:lnTo>
                  <a:pt x="44877" y="774700"/>
                </a:lnTo>
                <a:lnTo>
                  <a:pt x="44877" y="4711700"/>
                </a:lnTo>
                <a:lnTo>
                  <a:pt x="48531" y="4762500"/>
                </a:lnTo>
                <a:lnTo>
                  <a:pt x="59142" y="4813300"/>
                </a:lnTo>
                <a:lnTo>
                  <a:pt x="76181" y="4851400"/>
                </a:lnTo>
                <a:lnTo>
                  <a:pt x="99118" y="4902200"/>
                </a:lnTo>
                <a:lnTo>
                  <a:pt x="127426" y="4927600"/>
                </a:lnTo>
                <a:lnTo>
                  <a:pt x="160575" y="4965700"/>
                </a:lnTo>
                <a:lnTo>
                  <a:pt x="198037" y="4991100"/>
                </a:lnTo>
                <a:lnTo>
                  <a:pt x="239283" y="5016500"/>
                </a:lnTo>
                <a:lnTo>
                  <a:pt x="283784" y="5029200"/>
                </a:lnTo>
                <a:lnTo>
                  <a:pt x="331011" y="5041900"/>
                </a:lnTo>
                <a:lnTo>
                  <a:pt x="380436" y="5054600"/>
                </a:lnTo>
                <a:lnTo>
                  <a:pt x="15008739" y="5054600"/>
                </a:lnTo>
                <a:lnTo>
                  <a:pt x="14967394" y="5067300"/>
                </a:lnTo>
                <a:lnTo>
                  <a:pt x="14923567" y="5080000"/>
                </a:lnTo>
                <a:lnTo>
                  <a:pt x="14877615" y="5092700"/>
                </a:lnTo>
                <a:close/>
              </a:path>
              <a:path w="15210790" h="5092700">
                <a:moveTo>
                  <a:pt x="15210331" y="736600"/>
                </a:moveTo>
                <a:lnTo>
                  <a:pt x="15165454" y="736600"/>
                </a:lnTo>
                <a:lnTo>
                  <a:pt x="15165454" y="368300"/>
                </a:lnTo>
                <a:lnTo>
                  <a:pt x="15161800" y="330200"/>
                </a:lnTo>
                <a:lnTo>
                  <a:pt x="15151189" y="279400"/>
                </a:lnTo>
                <a:lnTo>
                  <a:pt x="15134150" y="228600"/>
                </a:lnTo>
                <a:lnTo>
                  <a:pt x="15111213" y="190500"/>
                </a:lnTo>
                <a:lnTo>
                  <a:pt x="15082905" y="152400"/>
                </a:lnTo>
                <a:lnTo>
                  <a:pt x="15049756" y="127000"/>
                </a:lnTo>
                <a:lnTo>
                  <a:pt x="15012294" y="88900"/>
                </a:lnTo>
                <a:lnTo>
                  <a:pt x="14971048" y="63500"/>
                </a:lnTo>
                <a:lnTo>
                  <a:pt x="14926547" y="50800"/>
                </a:lnTo>
                <a:lnTo>
                  <a:pt x="14879320" y="38100"/>
                </a:lnTo>
                <a:lnTo>
                  <a:pt x="15007748" y="38100"/>
                </a:lnTo>
                <a:lnTo>
                  <a:pt x="15046283" y="63500"/>
                </a:lnTo>
                <a:lnTo>
                  <a:pt x="15081637" y="88900"/>
                </a:lnTo>
                <a:lnTo>
                  <a:pt x="15113456" y="127000"/>
                </a:lnTo>
                <a:lnTo>
                  <a:pt x="15141387" y="152400"/>
                </a:lnTo>
                <a:lnTo>
                  <a:pt x="15165075" y="190500"/>
                </a:lnTo>
                <a:lnTo>
                  <a:pt x="15184168" y="241300"/>
                </a:lnTo>
                <a:lnTo>
                  <a:pt x="15198310" y="279400"/>
                </a:lnTo>
                <a:lnTo>
                  <a:pt x="15207149" y="330200"/>
                </a:lnTo>
                <a:lnTo>
                  <a:pt x="15210331" y="368300"/>
                </a:lnTo>
                <a:lnTo>
                  <a:pt x="15210331" y="736600"/>
                </a:lnTo>
                <a:close/>
              </a:path>
              <a:path w="15210790" h="5092700">
                <a:moveTo>
                  <a:pt x="548726" y="558800"/>
                </a:moveTo>
                <a:lnTo>
                  <a:pt x="503528" y="546100"/>
                </a:lnTo>
                <a:lnTo>
                  <a:pt x="462862" y="533400"/>
                </a:lnTo>
                <a:lnTo>
                  <a:pt x="428373" y="508000"/>
                </a:lnTo>
                <a:lnTo>
                  <a:pt x="401704" y="469900"/>
                </a:lnTo>
                <a:lnTo>
                  <a:pt x="384497" y="431800"/>
                </a:lnTo>
                <a:lnTo>
                  <a:pt x="378396" y="381000"/>
                </a:lnTo>
                <a:lnTo>
                  <a:pt x="384497" y="342900"/>
                </a:lnTo>
                <a:lnTo>
                  <a:pt x="401704" y="292100"/>
                </a:lnTo>
                <a:lnTo>
                  <a:pt x="428373" y="266700"/>
                </a:lnTo>
                <a:lnTo>
                  <a:pt x="462862" y="241300"/>
                </a:lnTo>
                <a:lnTo>
                  <a:pt x="503528" y="215900"/>
                </a:lnTo>
                <a:lnTo>
                  <a:pt x="593924" y="215900"/>
                </a:lnTo>
                <a:lnTo>
                  <a:pt x="634590" y="241300"/>
                </a:lnTo>
                <a:lnTo>
                  <a:pt x="651834" y="254000"/>
                </a:lnTo>
                <a:lnTo>
                  <a:pt x="548726" y="254000"/>
                </a:lnTo>
                <a:lnTo>
                  <a:pt x="499865" y="266700"/>
                </a:lnTo>
                <a:lnTo>
                  <a:pt x="459991" y="292100"/>
                </a:lnTo>
                <a:lnTo>
                  <a:pt x="433122" y="330200"/>
                </a:lnTo>
                <a:lnTo>
                  <a:pt x="423274" y="381000"/>
                </a:lnTo>
                <a:lnTo>
                  <a:pt x="433122" y="431800"/>
                </a:lnTo>
                <a:lnTo>
                  <a:pt x="459991" y="469900"/>
                </a:lnTo>
                <a:lnTo>
                  <a:pt x="499865" y="495300"/>
                </a:lnTo>
                <a:lnTo>
                  <a:pt x="548726" y="508000"/>
                </a:lnTo>
                <a:lnTo>
                  <a:pt x="669079" y="508000"/>
                </a:lnTo>
                <a:lnTo>
                  <a:pt x="634590" y="533400"/>
                </a:lnTo>
                <a:lnTo>
                  <a:pt x="593924" y="546100"/>
                </a:lnTo>
                <a:lnTo>
                  <a:pt x="548726" y="558800"/>
                </a:lnTo>
                <a:close/>
              </a:path>
              <a:path w="15210790" h="5092700">
                <a:moveTo>
                  <a:pt x="1008718" y="558800"/>
                </a:moveTo>
                <a:lnTo>
                  <a:pt x="963520" y="546100"/>
                </a:lnTo>
                <a:lnTo>
                  <a:pt x="922854" y="533400"/>
                </a:lnTo>
                <a:lnTo>
                  <a:pt x="888365" y="508000"/>
                </a:lnTo>
                <a:lnTo>
                  <a:pt x="861696" y="469900"/>
                </a:lnTo>
                <a:lnTo>
                  <a:pt x="844489" y="431800"/>
                </a:lnTo>
                <a:lnTo>
                  <a:pt x="838388" y="381000"/>
                </a:lnTo>
                <a:lnTo>
                  <a:pt x="844489" y="342900"/>
                </a:lnTo>
                <a:lnTo>
                  <a:pt x="861696" y="292100"/>
                </a:lnTo>
                <a:lnTo>
                  <a:pt x="888365" y="266700"/>
                </a:lnTo>
                <a:lnTo>
                  <a:pt x="922854" y="241300"/>
                </a:lnTo>
                <a:lnTo>
                  <a:pt x="963520" y="215900"/>
                </a:lnTo>
                <a:lnTo>
                  <a:pt x="1053916" y="215900"/>
                </a:lnTo>
                <a:lnTo>
                  <a:pt x="1094582" y="241300"/>
                </a:lnTo>
                <a:lnTo>
                  <a:pt x="1111826" y="254000"/>
                </a:lnTo>
                <a:lnTo>
                  <a:pt x="1008718" y="254000"/>
                </a:lnTo>
                <a:lnTo>
                  <a:pt x="959857" y="266700"/>
                </a:lnTo>
                <a:lnTo>
                  <a:pt x="919983" y="292100"/>
                </a:lnTo>
                <a:lnTo>
                  <a:pt x="893114" y="330200"/>
                </a:lnTo>
                <a:lnTo>
                  <a:pt x="883266" y="381000"/>
                </a:lnTo>
                <a:lnTo>
                  <a:pt x="893114" y="431800"/>
                </a:lnTo>
                <a:lnTo>
                  <a:pt x="919983" y="469900"/>
                </a:lnTo>
                <a:lnTo>
                  <a:pt x="959857" y="495300"/>
                </a:lnTo>
                <a:lnTo>
                  <a:pt x="1008718" y="508000"/>
                </a:lnTo>
                <a:lnTo>
                  <a:pt x="1129071" y="508000"/>
                </a:lnTo>
                <a:lnTo>
                  <a:pt x="1094582" y="533400"/>
                </a:lnTo>
                <a:lnTo>
                  <a:pt x="1053916" y="546100"/>
                </a:lnTo>
                <a:lnTo>
                  <a:pt x="1008718" y="558800"/>
                </a:lnTo>
                <a:close/>
              </a:path>
              <a:path w="15210790" h="5092700">
                <a:moveTo>
                  <a:pt x="1469730" y="558800"/>
                </a:moveTo>
                <a:lnTo>
                  <a:pt x="1424531" y="546100"/>
                </a:lnTo>
                <a:lnTo>
                  <a:pt x="1383866" y="533400"/>
                </a:lnTo>
                <a:lnTo>
                  <a:pt x="1349377" y="508000"/>
                </a:lnTo>
                <a:lnTo>
                  <a:pt x="1322708" y="469900"/>
                </a:lnTo>
                <a:lnTo>
                  <a:pt x="1305501" y="431800"/>
                </a:lnTo>
                <a:lnTo>
                  <a:pt x="1299400" y="381000"/>
                </a:lnTo>
                <a:lnTo>
                  <a:pt x="1305501" y="342900"/>
                </a:lnTo>
                <a:lnTo>
                  <a:pt x="1322708" y="292100"/>
                </a:lnTo>
                <a:lnTo>
                  <a:pt x="1349377" y="266700"/>
                </a:lnTo>
                <a:lnTo>
                  <a:pt x="1383866" y="241300"/>
                </a:lnTo>
                <a:lnTo>
                  <a:pt x="1424531" y="215900"/>
                </a:lnTo>
                <a:lnTo>
                  <a:pt x="1514928" y="215900"/>
                </a:lnTo>
                <a:lnTo>
                  <a:pt x="1555593" y="241300"/>
                </a:lnTo>
                <a:lnTo>
                  <a:pt x="1572838" y="254000"/>
                </a:lnTo>
                <a:lnTo>
                  <a:pt x="1469730" y="254000"/>
                </a:lnTo>
                <a:lnTo>
                  <a:pt x="1420868" y="266700"/>
                </a:lnTo>
                <a:lnTo>
                  <a:pt x="1380995" y="292100"/>
                </a:lnTo>
                <a:lnTo>
                  <a:pt x="1354126" y="330200"/>
                </a:lnTo>
                <a:lnTo>
                  <a:pt x="1344277" y="381000"/>
                </a:lnTo>
                <a:lnTo>
                  <a:pt x="1354126" y="431800"/>
                </a:lnTo>
                <a:lnTo>
                  <a:pt x="1380995" y="469900"/>
                </a:lnTo>
                <a:lnTo>
                  <a:pt x="1420868" y="495300"/>
                </a:lnTo>
                <a:lnTo>
                  <a:pt x="1469730" y="508000"/>
                </a:lnTo>
                <a:lnTo>
                  <a:pt x="1590082" y="508000"/>
                </a:lnTo>
                <a:lnTo>
                  <a:pt x="1555593" y="533400"/>
                </a:lnTo>
                <a:lnTo>
                  <a:pt x="1514928" y="546100"/>
                </a:lnTo>
                <a:lnTo>
                  <a:pt x="1469730" y="558800"/>
                </a:lnTo>
                <a:close/>
              </a:path>
              <a:path w="15210790" h="5092700">
                <a:moveTo>
                  <a:pt x="14711582" y="368300"/>
                </a:moveTo>
                <a:lnTo>
                  <a:pt x="14666704" y="368300"/>
                </a:lnTo>
                <a:lnTo>
                  <a:pt x="14666704" y="241300"/>
                </a:lnTo>
                <a:lnTo>
                  <a:pt x="14668489" y="228600"/>
                </a:lnTo>
                <a:lnTo>
                  <a:pt x="14673334" y="215900"/>
                </a:lnTo>
                <a:lnTo>
                  <a:pt x="14704952" y="215900"/>
                </a:lnTo>
                <a:lnTo>
                  <a:pt x="14709797" y="228600"/>
                </a:lnTo>
                <a:lnTo>
                  <a:pt x="14711582" y="241300"/>
                </a:lnTo>
                <a:lnTo>
                  <a:pt x="14711582" y="368300"/>
                </a:lnTo>
                <a:close/>
              </a:path>
              <a:path w="15210790" h="5092700">
                <a:moveTo>
                  <a:pt x="669079" y="508000"/>
                </a:moveTo>
                <a:lnTo>
                  <a:pt x="548726" y="508000"/>
                </a:lnTo>
                <a:lnTo>
                  <a:pt x="597587" y="495300"/>
                </a:lnTo>
                <a:lnTo>
                  <a:pt x="637461" y="469900"/>
                </a:lnTo>
                <a:lnTo>
                  <a:pt x="664330" y="431800"/>
                </a:lnTo>
                <a:lnTo>
                  <a:pt x="674178" y="381000"/>
                </a:lnTo>
                <a:lnTo>
                  <a:pt x="664330" y="330200"/>
                </a:lnTo>
                <a:lnTo>
                  <a:pt x="637461" y="292100"/>
                </a:lnTo>
                <a:lnTo>
                  <a:pt x="597587" y="266700"/>
                </a:lnTo>
                <a:lnTo>
                  <a:pt x="548726" y="254000"/>
                </a:lnTo>
                <a:lnTo>
                  <a:pt x="651834" y="254000"/>
                </a:lnTo>
                <a:lnTo>
                  <a:pt x="669079" y="266700"/>
                </a:lnTo>
                <a:lnTo>
                  <a:pt x="695748" y="292100"/>
                </a:lnTo>
                <a:lnTo>
                  <a:pt x="712955" y="342900"/>
                </a:lnTo>
                <a:lnTo>
                  <a:pt x="719056" y="381000"/>
                </a:lnTo>
                <a:lnTo>
                  <a:pt x="712955" y="431800"/>
                </a:lnTo>
                <a:lnTo>
                  <a:pt x="695748" y="469900"/>
                </a:lnTo>
                <a:lnTo>
                  <a:pt x="669079" y="508000"/>
                </a:lnTo>
                <a:close/>
              </a:path>
              <a:path w="15210790" h="5092700">
                <a:moveTo>
                  <a:pt x="1129071" y="508000"/>
                </a:moveTo>
                <a:lnTo>
                  <a:pt x="1008718" y="508000"/>
                </a:lnTo>
                <a:lnTo>
                  <a:pt x="1057579" y="495300"/>
                </a:lnTo>
                <a:lnTo>
                  <a:pt x="1097453" y="469900"/>
                </a:lnTo>
                <a:lnTo>
                  <a:pt x="1124322" y="431800"/>
                </a:lnTo>
                <a:lnTo>
                  <a:pt x="1134170" y="381000"/>
                </a:lnTo>
                <a:lnTo>
                  <a:pt x="1124322" y="330200"/>
                </a:lnTo>
                <a:lnTo>
                  <a:pt x="1097453" y="292100"/>
                </a:lnTo>
                <a:lnTo>
                  <a:pt x="1057579" y="266700"/>
                </a:lnTo>
                <a:lnTo>
                  <a:pt x="1008718" y="254000"/>
                </a:lnTo>
                <a:lnTo>
                  <a:pt x="1111826" y="254000"/>
                </a:lnTo>
                <a:lnTo>
                  <a:pt x="1129071" y="266700"/>
                </a:lnTo>
                <a:lnTo>
                  <a:pt x="1155740" y="292100"/>
                </a:lnTo>
                <a:lnTo>
                  <a:pt x="1172947" y="342900"/>
                </a:lnTo>
                <a:lnTo>
                  <a:pt x="1179048" y="381000"/>
                </a:lnTo>
                <a:lnTo>
                  <a:pt x="1172947" y="431800"/>
                </a:lnTo>
                <a:lnTo>
                  <a:pt x="1155740" y="469900"/>
                </a:lnTo>
                <a:lnTo>
                  <a:pt x="1129071" y="508000"/>
                </a:lnTo>
                <a:close/>
              </a:path>
              <a:path w="15210790" h="5092700">
                <a:moveTo>
                  <a:pt x="1590082" y="508000"/>
                </a:moveTo>
                <a:lnTo>
                  <a:pt x="1469730" y="508000"/>
                </a:lnTo>
                <a:lnTo>
                  <a:pt x="1518161" y="495300"/>
                </a:lnTo>
                <a:lnTo>
                  <a:pt x="1558082" y="469900"/>
                </a:lnTo>
                <a:lnTo>
                  <a:pt x="1585190" y="431800"/>
                </a:lnTo>
                <a:lnTo>
                  <a:pt x="1595182" y="381000"/>
                </a:lnTo>
                <a:lnTo>
                  <a:pt x="1585333" y="330200"/>
                </a:lnTo>
                <a:lnTo>
                  <a:pt x="1558464" y="292100"/>
                </a:lnTo>
                <a:lnTo>
                  <a:pt x="1518591" y="266700"/>
                </a:lnTo>
                <a:lnTo>
                  <a:pt x="1469730" y="254000"/>
                </a:lnTo>
                <a:lnTo>
                  <a:pt x="1572838" y="254000"/>
                </a:lnTo>
                <a:lnTo>
                  <a:pt x="1590082" y="266700"/>
                </a:lnTo>
                <a:lnTo>
                  <a:pt x="1616752" y="292100"/>
                </a:lnTo>
                <a:lnTo>
                  <a:pt x="1633959" y="342900"/>
                </a:lnTo>
                <a:lnTo>
                  <a:pt x="1640059" y="381000"/>
                </a:lnTo>
                <a:lnTo>
                  <a:pt x="1633959" y="431800"/>
                </a:lnTo>
                <a:lnTo>
                  <a:pt x="1616752" y="469900"/>
                </a:lnTo>
                <a:lnTo>
                  <a:pt x="1590082" y="508000"/>
                </a:lnTo>
                <a:close/>
              </a:path>
              <a:path w="15210790" h="5092700">
                <a:moveTo>
                  <a:pt x="14666704" y="368300"/>
                </a:moveTo>
                <a:lnTo>
                  <a:pt x="14532583" y="368300"/>
                </a:lnTo>
                <a:lnTo>
                  <a:pt x="14541252" y="355600"/>
                </a:lnTo>
                <a:lnTo>
                  <a:pt x="14666704" y="368300"/>
                </a:lnTo>
                <a:close/>
              </a:path>
              <a:path w="15210790" h="5092700">
                <a:moveTo>
                  <a:pt x="14857831" y="381000"/>
                </a:moveTo>
                <a:lnTo>
                  <a:pt x="14520598" y="381000"/>
                </a:lnTo>
                <a:lnTo>
                  <a:pt x="14525443" y="368300"/>
                </a:lnTo>
                <a:lnTo>
                  <a:pt x="14853226" y="368300"/>
                </a:lnTo>
                <a:lnTo>
                  <a:pt x="14857831" y="381000"/>
                </a:lnTo>
                <a:close/>
              </a:path>
              <a:path w="15210790" h="5092700">
                <a:moveTo>
                  <a:pt x="14852843" y="406400"/>
                </a:moveTo>
                <a:lnTo>
                  <a:pt x="14525443" y="406400"/>
                </a:lnTo>
                <a:lnTo>
                  <a:pt x="14520598" y="393700"/>
                </a:lnTo>
                <a:lnTo>
                  <a:pt x="14518813" y="381000"/>
                </a:lnTo>
                <a:lnTo>
                  <a:pt x="14859473" y="381000"/>
                </a:lnTo>
                <a:lnTo>
                  <a:pt x="14857688" y="393700"/>
                </a:lnTo>
                <a:lnTo>
                  <a:pt x="14852843" y="406400"/>
                </a:lnTo>
                <a:close/>
              </a:path>
              <a:path w="15210790" h="5092700">
                <a:moveTo>
                  <a:pt x="14709797" y="546100"/>
                </a:moveTo>
                <a:lnTo>
                  <a:pt x="14668489" y="546100"/>
                </a:lnTo>
                <a:lnTo>
                  <a:pt x="14666704" y="533400"/>
                </a:lnTo>
                <a:lnTo>
                  <a:pt x="14666704" y="406400"/>
                </a:lnTo>
                <a:lnTo>
                  <a:pt x="14711582" y="406400"/>
                </a:lnTo>
                <a:lnTo>
                  <a:pt x="14711582" y="533400"/>
                </a:lnTo>
                <a:lnTo>
                  <a:pt x="14709797" y="546100"/>
                </a:lnTo>
                <a:close/>
              </a:path>
              <a:path w="15210790" h="5092700">
                <a:moveTo>
                  <a:pt x="14697813" y="558800"/>
                </a:moveTo>
                <a:lnTo>
                  <a:pt x="14680474" y="558800"/>
                </a:lnTo>
                <a:lnTo>
                  <a:pt x="14673334" y="546100"/>
                </a:lnTo>
                <a:lnTo>
                  <a:pt x="14704952" y="546100"/>
                </a:lnTo>
                <a:lnTo>
                  <a:pt x="14697813" y="558800"/>
                </a:lnTo>
                <a:close/>
              </a:path>
              <a:path w="15210790" h="5092700">
                <a:moveTo>
                  <a:pt x="15008739" y="5054600"/>
                </a:moveTo>
                <a:lnTo>
                  <a:pt x="14828875" y="5054600"/>
                </a:lnTo>
                <a:lnTo>
                  <a:pt x="14878530" y="5041900"/>
                </a:lnTo>
                <a:lnTo>
                  <a:pt x="14925900" y="5029200"/>
                </a:lnTo>
                <a:lnTo>
                  <a:pt x="14970470" y="5016500"/>
                </a:lnTo>
                <a:lnTo>
                  <a:pt x="15011725" y="4991100"/>
                </a:lnTo>
                <a:lnTo>
                  <a:pt x="15049150" y="4965700"/>
                </a:lnTo>
                <a:lnTo>
                  <a:pt x="15082230" y="4927600"/>
                </a:lnTo>
                <a:lnTo>
                  <a:pt x="15110450" y="4902200"/>
                </a:lnTo>
                <a:lnTo>
                  <a:pt x="15133296" y="4851400"/>
                </a:lnTo>
                <a:lnTo>
                  <a:pt x="15150251" y="4813300"/>
                </a:lnTo>
                <a:lnTo>
                  <a:pt x="15160803" y="4762500"/>
                </a:lnTo>
                <a:lnTo>
                  <a:pt x="15164434" y="4711700"/>
                </a:lnTo>
                <a:lnTo>
                  <a:pt x="15164434" y="774700"/>
                </a:lnTo>
                <a:lnTo>
                  <a:pt x="15210331" y="774700"/>
                </a:lnTo>
                <a:lnTo>
                  <a:pt x="15210331" y="4711700"/>
                </a:lnTo>
                <a:lnTo>
                  <a:pt x="15207367" y="4762500"/>
                </a:lnTo>
                <a:lnTo>
                  <a:pt x="15198712" y="4813300"/>
                </a:lnTo>
                <a:lnTo>
                  <a:pt x="15184723" y="4851400"/>
                </a:lnTo>
                <a:lnTo>
                  <a:pt x="15165757" y="4889500"/>
                </a:lnTo>
                <a:lnTo>
                  <a:pt x="15142169" y="4927600"/>
                </a:lnTo>
                <a:lnTo>
                  <a:pt x="15114317" y="4965700"/>
                </a:lnTo>
                <a:lnTo>
                  <a:pt x="15082557" y="5003800"/>
                </a:lnTo>
                <a:lnTo>
                  <a:pt x="15047245" y="5029200"/>
                </a:lnTo>
                <a:lnTo>
                  <a:pt x="15008739" y="50546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329334" y="3219409"/>
            <a:ext cx="15164435" cy="737870"/>
          </a:xfrm>
          <a:custGeom>
            <a:avLst/>
            <a:gdLst/>
            <a:ahLst/>
            <a:cxnLst/>
            <a:rect l="l" t="t" r="r" b="b"/>
            <a:pathLst>
              <a:path w="15164435" h="737870">
                <a:moveTo>
                  <a:pt x="15164434" y="737507"/>
                </a:moveTo>
                <a:lnTo>
                  <a:pt x="0" y="737507"/>
                </a:lnTo>
                <a:lnTo>
                  <a:pt x="0" y="358043"/>
                </a:lnTo>
                <a:lnTo>
                  <a:pt x="3265" y="309641"/>
                </a:lnTo>
                <a:lnTo>
                  <a:pt x="12777" y="263162"/>
                </a:lnTo>
                <a:lnTo>
                  <a:pt x="28112" y="219043"/>
                </a:lnTo>
                <a:lnTo>
                  <a:pt x="48843" y="177718"/>
                </a:lnTo>
                <a:lnTo>
                  <a:pt x="74547" y="139623"/>
                </a:lnTo>
                <a:lnTo>
                  <a:pt x="104798" y="105194"/>
                </a:lnTo>
                <a:lnTo>
                  <a:pt x="139171" y="74866"/>
                </a:lnTo>
                <a:lnTo>
                  <a:pt x="177242" y="49076"/>
                </a:lnTo>
                <a:lnTo>
                  <a:pt x="218585" y="28259"/>
                </a:lnTo>
                <a:lnTo>
                  <a:pt x="262775" y="12849"/>
                </a:lnTo>
                <a:lnTo>
                  <a:pt x="309388" y="3285"/>
                </a:lnTo>
                <a:lnTo>
                  <a:pt x="357998" y="0"/>
                </a:lnTo>
                <a:lnTo>
                  <a:pt x="14807456" y="0"/>
                </a:lnTo>
                <a:lnTo>
                  <a:pt x="14855831" y="3265"/>
                </a:lnTo>
                <a:lnTo>
                  <a:pt x="14902249" y="12779"/>
                </a:lnTo>
                <a:lnTo>
                  <a:pt x="14946279" y="28115"/>
                </a:lnTo>
                <a:lnTo>
                  <a:pt x="14987494" y="48849"/>
                </a:lnTo>
                <a:lnTo>
                  <a:pt x="15025465" y="74556"/>
                </a:lnTo>
                <a:lnTo>
                  <a:pt x="15059763" y="104811"/>
                </a:lnTo>
                <a:lnTo>
                  <a:pt x="15089960" y="139189"/>
                </a:lnTo>
                <a:lnTo>
                  <a:pt x="15115628" y="177264"/>
                </a:lnTo>
                <a:lnTo>
                  <a:pt x="15136338" y="218612"/>
                </a:lnTo>
                <a:lnTo>
                  <a:pt x="15151661" y="262808"/>
                </a:lnTo>
                <a:lnTo>
                  <a:pt x="15161169" y="309427"/>
                </a:lnTo>
                <a:lnTo>
                  <a:pt x="15164434" y="358043"/>
                </a:lnTo>
                <a:lnTo>
                  <a:pt x="15164434" y="737507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329334" y="3437711"/>
            <a:ext cx="15166975" cy="4837430"/>
          </a:xfrm>
          <a:custGeom>
            <a:avLst/>
            <a:gdLst/>
            <a:ahLst/>
            <a:cxnLst/>
            <a:rect l="l" t="t" r="r" b="b"/>
            <a:pathLst>
              <a:path w="15166975" h="4837430">
                <a:moveTo>
                  <a:pt x="674166" y="147904"/>
                </a:moveTo>
                <a:lnTo>
                  <a:pt x="666623" y="101193"/>
                </a:lnTo>
                <a:lnTo>
                  <a:pt x="645617" y="60591"/>
                </a:lnTo>
                <a:lnTo>
                  <a:pt x="613587" y="28562"/>
                </a:lnTo>
                <a:lnTo>
                  <a:pt x="572998" y="7543"/>
                </a:lnTo>
                <a:lnTo>
                  <a:pt x="526288" y="0"/>
                </a:lnTo>
                <a:lnTo>
                  <a:pt x="479564" y="7543"/>
                </a:lnTo>
                <a:lnTo>
                  <a:pt x="438975" y="28562"/>
                </a:lnTo>
                <a:lnTo>
                  <a:pt x="406946" y="60591"/>
                </a:lnTo>
                <a:lnTo>
                  <a:pt x="385940" y="101193"/>
                </a:lnTo>
                <a:lnTo>
                  <a:pt x="378396" y="147904"/>
                </a:lnTo>
                <a:lnTo>
                  <a:pt x="385940" y="194627"/>
                </a:lnTo>
                <a:lnTo>
                  <a:pt x="406946" y="235229"/>
                </a:lnTo>
                <a:lnTo>
                  <a:pt x="438975" y="267258"/>
                </a:lnTo>
                <a:lnTo>
                  <a:pt x="479564" y="288264"/>
                </a:lnTo>
                <a:lnTo>
                  <a:pt x="526288" y="295821"/>
                </a:lnTo>
                <a:lnTo>
                  <a:pt x="572998" y="288264"/>
                </a:lnTo>
                <a:lnTo>
                  <a:pt x="613587" y="267258"/>
                </a:lnTo>
                <a:lnTo>
                  <a:pt x="645617" y="235229"/>
                </a:lnTo>
                <a:lnTo>
                  <a:pt x="666623" y="194627"/>
                </a:lnTo>
                <a:lnTo>
                  <a:pt x="674166" y="147904"/>
                </a:lnTo>
                <a:close/>
              </a:path>
              <a:path w="15166975" h="4837430">
                <a:moveTo>
                  <a:pt x="1134160" y="147904"/>
                </a:moveTo>
                <a:lnTo>
                  <a:pt x="1126617" y="101193"/>
                </a:lnTo>
                <a:lnTo>
                  <a:pt x="1105611" y="60591"/>
                </a:lnTo>
                <a:lnTo>
                  <a:pt x="1073581" y="28562"/>
                </a:lnTo>
                <a:lnTo>
                  <a:pt x="1032992" y="7543"/>
                </a:lnTo>
                <a:lnTo>
                  <a:pt x="986269" y="0"/>
                </a:lnTo>
                <a:lnTo>
                  <a:pt x="939558" y="7543"/>
                </a:lnTo>
                <a:lnTo>
                  <a:pt x="898969" y="28562"/>
                </a:lnTo>
                <a:lnTo>
                  <a:pt x="866940" y="60591"/>
                </a:lnTo>
                <a:lnTo>
                  <a:pt x="845934" y="101193"/>
                </a:lnTo>
                <a:lnTo>
                  <a:pt x="838377" y="147904"/>
                </a:lnTo>
                <a:lnTo>
                  <a:pt x="845934" y="194627"/>
                </a:lnTo>
                <a:lnTo>
                  <a:pt x="866940" y="235229"/>
                </a:lnTo>
                <a:lnTo>
                  <a:pt x="898969" y="267258"/>
                </a:lnTo>
                <a:lnTo>
                  <a:pt x="939558" y="288264"/>
                </a:lnTo>
                <a:lnTo>
                  <a:pt x="986269" y="295821"/>
                </a:lnTo>
                <a:lnTo>
                  <a:pt x="1032992" y="288264"/>
                </a:lnTo>
                <a:lnTo>
                  <a:pt x="1073581" y="267258"/>
                </a:lnTo>
                <a:lnTo>
                  <a:pt x="1105611" y="235229"/>
                </a:lnTo>
                <a:lnTo>
                  <a:pt x="1126617" y="194627"/>
                </a:lnTo>
                <a:lnTo>
                  <a:pt x="1134160" y="147904"/>
                </a:lnTo>
                <a:close/>
              </a:path>
              <a:path w="15166975" h="4837430">
                <a:moveTo>
                  <a:pt x="1595170" y="147904"/>
                </a:moveTo>
                <a:lnTo>
                  <a:pt x="1587627" y="101193"/>
                </a:lnTo>
                <a:lnTo>
                  <a:pt x="1566621" y="60591"/>
                </a:lnTo>
                <a:lnTo>
                  <a:pt x="1534591" y="28562"/>
                </a:lnTo>
                <a:lnTo>
                  <a:pt x="1494002" y="7543"/>
                </a:lnTo>
                <a:lnTo>
                  <a:pt x="1447292" y="0"/>
                </a:lnTo>
                <a:lnTo>
                  <a:pt x="1400568" y="7543"/>
                </a:lnTo>
                <a:lnTo>
                  <a:pt x="1359979" y="28562"/>
                </a:lnTo>
                <a:lnTo>
                  <a:pt x="1327950" y="60591"/>
                </a:lnTo>
                <a:lnTo>
                  <a:pt x="1306944" y="101193"/>
                </a:lnTo>
                <a:lnTo>
                  <a:pt x="1299400" y="147904"/>
                </a:lnTo>
                <a:lnTo>
                  <a:pt x="1306944" y="194627"/>
                </a:lnTo>
                <a:lnTo>
                  <a:pt x="1327950" y="235229"/>
                </a:lnTo>
                <a:lnTo>
                  <a:pt x="1359979" y="267258"/>
                </a:lnTo>
                <a:lnTo>
                  <a:pt x="1400568" y="288264"/>
                </a:lnTo>
                <a:lnTo>
                  <a:pt x="1447292" y="295821"/>
                </a:lnTo>
                <a:lnTo>
                  <a:pt x="1494002" y="288264"/>
                </a:lnTo>
                <a:lnTo>
                  <a:pt x="1534591" y="267258"/>
                </a:lnTo>
                <a:lnTo>
                  <a:pt x="1566621" y="235229"/>
                </a:lnTo>
                <a:lnTo>
                  <a:pt x="1587627" y="194627"/>
                </a:lnTo>
                <a:lnTo>
                  <a:pt x="1595170" y="147904"/>
                </a:lnTo>
                <a:close/>
              </a:path>
              <a:path w="15166975" h="4837430">
                <a:moveTo>
                  <a:pt x="15166467" y="518172"/>
                </a:moveTo>
                <a:lnTo>
                  <a:pt x="0" y="518172"/>
                </a:lnTo>
                <a:lnTo>
                  <a:pt x="0" y="4479125"/>
                </a:lnTo>
                <a:lnTo>
                  <a:pt x="3276" y="4527740"/>
                </a:lnTo>
                <a:lnTo>
                  <a:pt x="12839" y="4574362"/>
                </a:lnTo>
                <a:lnTo>
                  <a:pt x="28257" y="4618558"/>
                </a:lnTo>
                <a:lnTo>
                  <a:pt x="49072" y="4659909"/>
                </a:lnTo>
                <a:lnTo>
                  <a:pt x="74866" y="4697984"/>
                </a:lnTo>
                <a:lnTo>
                  <a:pt x="105194" y="4732363"/>
                </a:lnTo>
                <a:lnTo>
                  <a:pt x="139623" y="4762614"/>
                </a:lnTo>
                <a:lnTo>
                  <a:pt x="177711" y="4788319"/>
                </a:lnTo>
                <a:lnTo>
                  <a:pt x="219036" y="4809058"/>
                </a:lnTo>
                <a:lnTo>
                  <a:pt x="263156" y="4824387"/>
                </a:lnTo>
                <a:lnTo>
                  <a:pt x="309638" y="4833899"/>
                </a:lnTo>
                <a:lnTo>
                  <a:pt x="358038" y="4837163"/>
                </a:lnTo>
                <a:lnTo>
                  <a:pt x="14808416" y="4837163"/>
                </a:lnTo>
                <a:lnTo>
                  <a:pt x="14857032" y="4833886"/>
                </a:lnTo>
                <a:lnTo>
                  <a:pt x="14903653" y="4824323"/>
                </a:lnTo>
                <a:lnTo>
                  <a:pt x="14947849" y="4808906"/>
                </a:lnTo>
                <a:lnTo>
                  <a:pt x="14989201" y="4788090"/>
                </a:lnTo>
                <a:lnTo>
                  <a:pt x="15027275" y="4762297"/>
                </a:lnTo>
                <a:lnTo>
                  <a:pt x="15061654" y="4731969"/>
                </a:lnTo>
                <a:lnTo>
                  <a:pt x="15091906" y="4697539"/>
                </a:lnTo>
                <a:lnTo>
                  <a:pt x="15117610" y="4659452"/>
                </a:lnTo>
                <a:lnTo>
                  <a:pt x="15138349" y="4618126"/>
                </a:lnTo>
                <a:lnTo>
                  <a:pt x="15153691" y="4574006"/>
                </a:lnTo>
                <a:lnTo>
                  <a:pt x="15163203" y="4527524"/>
                </a:lnTo>
                <a:lnTo>
                  <a:pt x="15166467" y="4479163"/>
                </a:lnTo>
                <a:lnTo>
                  <a:pt x="15166467" y="5181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306895" y="3196967"/>
            <a:ext cx="15210790" cy="5092700"/>
          </a:xfrm>
          <a:custGeom>
            <a:avLst/>
            <a:gdLst/>
            <a:ahLst/>
            <a:cxnLst/>
            <a:rect l="l" t="t" r="r" b="b"/>
            <a:pathLst>
              <a:path w="15210790" h="5092700">
                <a:moveTo>
                  <a:pt x="14877615" y="5092700"/>
                </a:moveTo>
                <a:lnTo>
                  <a:pt x="332716" y="5092700"/>
                </a:lnTo>
                <a:lnTo>
                  <a:pt x="286764" y="5080000"/>
                </a:lnTo>
                <a:lnTo>
                  <a:pt x="242937" y="5067300"/>
                </a:lnTo>
                <a:lnTo>
                  <a:pt x="201592" y="5054600"/>
                </a:lnTo>
                <a:lnTo>
                  <a:pt x="163086" y="5029200"/>
                </a:lnTo>
                <a:lnTo>
                  <a:pt x="127774" y="5003800"/>
                </a:lnTo>
                <a:lnTo>
                  <a:pt x="96014" y="4965700"/>
                </a:lnTo>
                <a:lnTo>
                  <a:pt x="68162" y="4927600"/>
                </a:lnTo>
                <a:lnTo>
                  <a:pt x="44574" y="4889500"/>
                </a:lnTo>
                <a:lnTo>
                  <a:pt x="25608" y="4851400"/>
                </a:lnTo>
                <a:lnTo>
                  <a:pt x="11619" y="4813300"/>
                </a:lnTo>
                <a:lnTo>
                  <a:pt x="2964" y="4762500"/>
                </a:lnTo>
                <a:lnTo>
                  <a:pt x="0" y="4711700"/>
                </a:lnTo>
                <a:lnTo>
                  <a:pt x="0" y="368300"/>
                </a:lnTo>
                <a:lnTo>
                  <a:pt x="2964" y="330200"/>
                </a:lnTo>
                <a:lnTo>
                  <a:pt x="11619" y="279400"/>
                </a:lnTo>
                <a:lnTo>
                  <a:pt x="25608" y="241300"/>
                </a:lnTo>
                <a:lnTo>
                  <a:pt x="44574" y="190500"/>
                </a:lnTo>
                <a:lnTo>
                  <a:pt x="68162" y="152400"/>
                </a:lnTo>
                <a:lnTo>
                  <a:pt x="96014" y="127000"/>
                </a:lnTo>
                <a:lnTo>
                  <a:pt x="127774" y="88900"/>
                </a:lnTo>
                <a:lnTo>
                  <a:pt x="163086" y="63500"/>
                </a:lnTo>
                <a:lnTo>
                  <a:pt x="201592" y="38100"/>
                </a:lnTo>
                <a:lnTo>
                  <a:pt x="242937" y="25400"/>
                </a:lnTo>
                <a:lnTo>
                  <a:pt x="286764" y="0"/>
                </a:lnTo>
                <a:lnTo>
                  <a:pt x="14922551" y="0"/>
                </a:lnTo>
                <a:lnTo>
                  <a:pt x="14966386" y="25400"/>
                </a:lnTo>
                <a:lnTo>
                  <a:pt x="15007748" y="38100"/>
                </a:lnTo>
                <a:lnTo>
                  <a:pt x="330781" y="38100"/>
                </a:lnTo>
                <a:lnTo>
                  <a:pt x="283411" y="50800"/>
                </a:lnTo>
                <a:lnTo>
                  <a:pt x="238841" y="63500"/>
                </a:lnTo>
                <a:lnTo>
                  <a:pt x="197586" y="88900"/>
                </a:lnTo>
                <a:lnTo>
                  <a:pt x="160161" y="127000"/>
                </a:lnTo>
                <a:lnTo>
                  <a:pt x="127081" y="152400"/>
                </a:lnTo>
                <a:lnTo>
                  <a:pt x="98861" y="190500"/>
                </a:lnTo>
                <a:lnTo>
                  <a:pt x="76015" y="228600"/>
                </a:lnTo>
                <a:lnTo>
                  <a:pt x="59059" y="279400"/>
                </a:lnTo>
                <a:lnTo>
                  <a:pt x="48508" y="330200"/>
                </a:lnTo>
                <a:lnTo>
                  <a:pt x="44877" y="368300"/>
                </a:lnTo>
                <a:lnTo>
                  <a:pt x="44877" y="736600"/>
                </a:lnTo>
                <a:lnTo>
                  <a:pt x="15210331" y="736600"/>
                </a:lnTo>
                <a:lnTo>
                  <a:pt x="15210331" y="774700"/>
                </a:lnTo>
                <a:lnTo>
                  <a:pt x="44877" y="774700"/>
                </a:lnTo>
                <a:lnTo>
                  <a:pt x="44877" y="4711700"/>
                </a:lnTo>
                <a:lnTo>
                  <a:pt x="48531" y="4762500"/>
                </a:lnTo>
                <a:lnTo>
                  <a:pt x="59142" y="4813300"/>
                </a:lnTo>
                <a:lnTo>
                  <a:pt x="76181" y="4851400"/>
                </a:lnTo>
                <a:lnTo>
                  <a:pt x="99118" y="4902200"/>
                </a:lnTo>
                <a:lnTo>
                  <a:pt x="127426" y="4927600"/>
                </a:lnTo>
                <a:lnTo>
                  <a:pt x="160575" y="4965700"/>
                </a:lnTo>
                <a:lnTo>
                  <a:pt x="198037" y="4991100"/>
                </a:lnTo>
                <a:lnTo>
                  <a:pt x="239283" y="5016500"/>
                </a:lnTo>
                <a:lnTo>
                  <a:pt x="283784" y="5029200"/>
                </a:lnTo>
                <a:lnTo>
                  <a:pt x="331011" y="5041900"/>
                </a:lnTo>
                <a:lnTo>
                  <a:pt x="380436" y="5054600"/>
                </a:lnTo>
                <a:lnTo>
                  <a:pt x="15008739" y="5054600"/>
                </a:lnTo>
                <a:lnTo>
                  <a:pt x="14967394" y="5067300"/>
                </a:lnTo>
                <a:lnTo>
                  <a:pt x="14923567" y="5080000"/>
                </a:lnTo>
                <a:lnTo>
                  <a:pt x="14877615" y="5092700"/>
                </a:lnTo>
                <a:close/>
              </a:path>
              <a:path w="15210790" h="5092700">
                <a:moveTo>
                  <a:pt x="15210331" y="736600"/>
                </a:moveTo>
                <a:lnTo>
                  <a:pt x="15165454" y="736600"/>
                </a:lnTo>
                <a:lnTo>
                  <a:pt x="15165454" y="368300"/>
                </a:lnTo>
                <a:lnTo>
                  <a:pt x="15161800" y="330200"/>
                </a:lnTo>
                <a:lnTo>
                  <a:pt x="15151189" y="279400"/>
                </a:lnTo>
                <a:lnTo>
                  <a:pt x="15134150" y="228600"/>
                </a:lnTo>
                <a:lnTo>
                  <a:pt x="15111213" y="190500"/>
                </a:lnTo>
                <a:lnTo>
                  <a:pt x="15082905" y="152400"/>
                </a:lnTo>
                <a:lnTo>
                  <a:pt x="15049756" y="127000"/>
                </a:lnTo>
                <a:lnTo>
                  <a:pt x="15012294" y="88900"/>
                </a:lnTo>
                <a:lnTo>
                  <a:pt x="14971048" y="63500"/>
                </a:lnTo>
                <a:lnTo>
                  <a:pt x="14926547" y="50800"/>
                </a:lnTo>
                <a:lnTo>
                  <a:pt x="14879320" y="38100"/>
                </a:lnTo>
                <a:lnTo>
                  <a:pt x="15007748" y="38100"/>
                </a:lnTo>
                <a:lnTo>
                  <a:pt x="15046283" y="63500"/>
                </a:lnTo>
                <a:lnTo>
                  <a:pt x="15081637" y="88900"/>
                </a:lnTo>
                <a:lnTo>
                  <a:pt x="15113456" y="127000"/>
                </a:lnTo>
                <a:lnTo>
                  <a:pt x="15141387" y="152400"/>
                </a:lnTo>
                <a:lnTo>
                  <a:pt x="15165075" y="190500"/>
                </a:lnTo>
                <a:lnTo>
                  <a:pt x="15184168" y="241300"/>
                </a:lnTo>
                <a:lnTo>
                  <a:pt x="15198310" y="279400"/>
                </a:lnTo>
                <a:lnTo>
                  <a:pt x="15207149" y="330200"/>
                </a:lnTo>
                <a:lnTo>
                  <a:pt x="15210331" y="368300"/>
                </a:lnTo>
                <a:lnTo>
                  <a:pt x="15210331" y="736600"/>
                </a:lnTo>
                <a:close/>
              </a:path>
              <a:path w="15210790" h="5092700">
                <a:moveTo>
                  <a:pt x="548726" y="558800"/>
                </a:moveTo>
                <a:lnTo>
                  <a:pt x="503528" y="546100"/>
                </a:lnTo>
                <a:lnTo>
                  <a:pt x="462862" y="533400"/>
                </a:lnTo>
                <a:lnTo>
                  <a:pt x="428373" y="508000"/>
                </a:lnTo>
                <a:lnTo>
                  <a:pt x="401704" y="469900"/>
                </a:lnTo>
                <a:lnTo>
                  <a:pt x="384497" y="431800"/>
                </a:lnTo>
                <a:lnTo>
                  <a:pt x="378396" y="381000"/>
                </a:lnTo>
                <a:lnTo>
                  <a:pt x="384497" y="342900"/>
                </a:lnTo>
                <a:lnTo>
                  <a:pt x="401704" y="292100"/>
                </a:lnTo>
                <a:lnTo>
                  <a:pt x="428373" y="266700"/>
                </a:lnTo>
                <a:lnTo>
                  <a:pt x="462862" y="241300"/>
                </a:lnTo>
                <a:lnTo>
                  <a:pt x="503528" y="215900"/>
                </a:lnTo>
                <a:lnTo>
                  <a:pt x="593924" y="215900"/>
                </a:lnTo>
                <a:lnTo>
                  <a:pt x="634590" y="241300"/>
                </a:lnTo>
                <a:lnTo>
                  <a:pt x="651834" y="254000"/>
                </a:lnTo>
                <a:lnTo>
                  <a:pt x="548726" y="254000"/>
                </a:lnTo>
                <a:lnTo>
                  <a:pt x="499865" y="266700"/>
                </a:lnTo>
                <a:lnTo>
                  <a:pt x="459991" y="292100"/>
                </a:lnTo>
                <a:lnTo>
                  <a:pt x="433122" y="330200"/>
                </a:lnTo>
                <a:lnTo>
                  <a:pt x="423274" y="381000"/>
                </a:lnTo>
                <a:lnTo>
                  <a:pt x="433122" y="431800"/>
                </a:lnTo>
                <a:lnTo>
                  <a:pt x="459991" y="469900"/>
                </a:lnTo>
                <a:lnTo>
                  <a:pt x="499865" y="495300"/>
                </a:lnTo>
                <a:lnTo>
                  <a:pt x="548726" y="508000"/>
                </a:lnTo>
                <a:lnTo>
                  <a:pt x="669079" y="508000"/>
                </a:lnTo>
                <a:lnTo>
                  <a:pt x="634590" y="533400"/>
                </a:lnTo>
                <a:lnTo>
                  <a:pt x="593924" y="546100"/>
                </a:lnTo>
                <a:lnTo>
                  <a:pt x="548726" y="558800"/>
                </a:lnTo>
                <a:close/>
              </a:path>
              <a:path w="15210790" h="5092700">
                <a:moveTo>
                  <a:pt x="1008718" y="558800"/>
                </a:moveTo>
                <a:lnTo>
                  <a:pt x="963520" y="546100"/>
                </a:lnTo>
                <a:lnTo>
                  <a:pt x="922854" y="533400"/>
                </a:lnTo>
                <a:lnTo>
                  <a:pt x="888365" y="508000"/>
                </a:lnTo>
                <a:lnTo>
                  <a:pt x="861696" y="469900"/>
                </a:lnTo>
                <a:lnTo>
                  <a:pt x="844489" y="431800"/>
                </a:lnTo>
                <a:lnTo>
                  <a:pt x="838388" y="381000"/>
                </a:lnTo>
                <a:lnTo>
                  <a:pt x="844489" y="342900"/>
                </a:lnTo>
                <a:lnTo>
                  <a:pt x="861696" y="292100"/>
                </a:lnTo>
                <a:lnTo>
                  <a:pt x="888365" y="266700"/>
                </a:lnTo>
                <a:lnTo>
                  <a:pt x="922854" y="241300"/>
                </a:lnTo>
                <a:lnTo>
                  <a:pt x="963520" y="215900"/>
                </a:lnTo>
                <a:lnTo>
                  <a:pt x="1053916" y="215900"/>
                </a:lnTo>
                <a:lnTo>
                  <a:pt x="1094582" y="241300"/>
                </a:lnTo>
                <a:lnTo>
                  <a:pt x="1111826" y="254000"/>
                </a:lnTo>
                <a:lnTo>
                  <a:pt x="1008718" y="254000"/>
                </a:lnTo>
                <a:lnTo>
                  <a:pt x="959857" y="266700"/>
                </a:lnTo>
                <a:lnTo>
                  <a:pt x="919983" y="292100"/>
                </a:lnTo>
                <a:lnTo>
                  <a:pt x="893114" y="330200"/>
                </a:lnTo>
                <a:lnTo>
                  <a:pt x="883266" y="381000"/>
                </a:lnTo>
                <a:lnTo>
                  <a:pt x="893114" y="431800"/>
                </a:lnTo>
                <a:lnTo>
                  <a:pt x="919983" y="469900"/>
                </a:lnTo>
                <a:lnTo>
                  <a:pt x="959857" y="495300"/>
                </a:lnTo>
                <a:lnTo>
                  <a:pt x="1008718" y="508000"/>
                </a:lnTo>
                <a:lnTo>
                  <a:pt x="1129071" y="508000"/>
                </a:lnTo>
                <a:lnTo>
                  <a:pt x="1094582" y="533400"/>
                </a:lnTo>
                <a:lnTo>
                  <a:pt x="1053916" y="546100"/>
                </a:lnTo>
                <a:lnTo>
                  <a:pt x="1008718" y="558800"/>
                </a:lnTo>
                <a:close/>
              </a:path>
              <a:path w="15210790" h="5092700">
                <a:moveTo>
                  <a:pt x="1469730" y="558800"/>
                </a:moveTo>
                <a:lnTo>
                  <a:pt x="1424531" y="546100"/>
                </a:lnTo>
                <a:lnTo>
                  <a:pt x="1383866" y="533400"/>
                </a:lnTo>
                <a:lnTo>
                  <a:pt x="1349377" y="508000"/>
                </a:lnTo>
                <a:lnTo>
                  <a:pt x="1322708" y="469900"/>
                </a:lnTo>
                <a:lnTo>
                  <a:pt x="1305501" y="431800"/>
                </a:lnTo>
                <a:lnTo>
                  <a:pt x="1299400" y="381000"/>
                </a:lnTo>
                <a:lnTo>
                  <a:pt x="1305501" y="342900"/>
                </a:lnTo>
                <a:lnTo>
                  <a:pt x="1322708" y="292100"/>
                </a:lnTo>
                <a:lnTo>
                  <a:pt x="1349377" y="266700"/>
                </a:lnTo>
                <a:lnTo>
                  <a:pt x="1383866" y="241300"/>
                </a:lnTo>
                <a:lnTo>
                  <a:pt x="1424531" y="215900"/>
                </a:lnTo>
                <a:lnTo>
                  <a:pt x="1514928" y="215900"/>
                </a:lnTo>
                <a:lnTo>
                  <a:pt x="1555593" y="241300"/>
                </a:lnTo>
                <a:lnTo>
                  <a:pt x="1572838" y="254000"/>
                </a:lnTo>
                <a:lnTo>
                  <a:pt x="1469730" y="254000"/>
                </a:lnTo>
                <a:lnTo>
                  <a:pt x="1420868" y="266700"/>
                </a:lnTo>
                <a:lnTo>
                  <a:pt x="1380995" y="292100"/>
                </a:lnTo>
                <a:lnTo>
                  <a:pt x="1354126" y="330200"/>
                </a:lnTo>
                <a:lnTo>
                  <a:pt x="1344277" y="381000"/>
                </a:lnTo>
                <a:lnTo>
                  <a:pt x="1354126" y="431800"/>
                </a:lnTo>
                <a:lnTo>
                  <a:pt x="1380995" y="469900"/>
                </a:lnTo>
                <a:lnTo>
                  <a:pt x="1420868" y="495300"/>
                </a:lnTo>
                <a:lnTo>
                  <a:pt x="1469730" y="508000"/>
                </a:lnTo>
                <a:lnTo>
                  <a:pt x="1590082" y="508000"/>
                </a:lnTo>
                <a:lnTo>
                  <a:pt x="1555593" y="533400"/>
                </a:lnTo>
                <a:lnTo>
                  <a:pt x="1514928" y="546100"/>
                </a:lnTo>
                <a:lnTo>
                  <a:pt x="1469730" y="558800"/>
                </a:lnTo>
                <a:close/>
              </a:path>
              <a:path w="15210790" h="5092700">
                <a:moveTo>
                  <a:pt x="14711582" y="368300"/>
                </a:moveTo>
                <a:lnTo>
                  <a:pt x="14666704" y="368300"/>
                </a:lnTo>
                <a:lnTo>
                  <a:pt x="14666704" y="241300"/>
                </a:lnTo>
                <a:lnTo>
                  <a:pt x="14668489" y="228600"/>
                </a:lnTo>
                <a:lnTo>
                  <a:pt x="14673334" y="215900"/>
                </a:lnTo>
                <a:lnTo>
                  <a:pt x="14704952" y="215900"/>
                </a:lnTo>
                <a:lnTo>
                  <a:pt x="14709797" y="228600"/>
                </a:lnTo>
                <a:lnTo>
                  <a:pt x="14711582" y="241300"/>
                </a:lnTo>
                <a:lnTo>
                  <a:pt x="14711582" y="368300"/>
                </a:lnTo>
                <a:close/>
              </a:path>
              <a:path w="15210790" h="5092700">
                <a:moveTo>
                  <a:pt x="669079" y="508000"/>
                </a:moveTo>
                <a:lnTo>
                  <a:pt x="548726" y="508000"/>
                </a:lnTo>
                <a:lnTo>
                  <a:pt x="597587" y="495300"/>
                </a:lnTo>
                <a:lnTo>
                  <a:pt x="637461" y="469900"/>
                </a:lnTo>
                <a:lnTo>
                  <a:pt x="664330" y="431800"/>
                </a:lnTo>
                <a:lnTo>
                  <a:pt x="674178" y="381000"/>
                </a:lnTo>
                <a:lnTo>
                  <a:pt x="664330" y="330200"/>
                </a:lnTo>
                <a:lnTo>
                  <a:pt x="637461" y="292100"/>
                </a:lnTo>
                <a:lnTo>
                  <a:pt x="597587" y="266700"/>
                </a:lnTo>
                <a:lnTo>
                  <a:pt x="548726" y="254000"/>
                </a:lnTo>
                <a:lnTo>
                  <a:pt x="651834" y="254000"/>
                </a:lnTo>
                <a:lnTo>
                  <a:pt x="669079" y="266700"/>
                </a:lnTo>
                <a:lnTo>
                  <a:pt x="695748" y="292100"/>
                </a:lnTo>
                <a:lnTo>
                  <a:pt x="712955" y="342900"/>
                </a:lnTo>
                <a:lnTo>
                  <a:pt x="719056" y="381000"/>
                </a:lnTo>
                <a:lnTo>
                  <a:pt x="712955" y="431800"/>
                </a:lnTo>
                <a:lnTo>
                  <a:pt x="695748" y="469900"/>
                </a:lnTo>
                <a:lnTo>
                  <a:pt x="669079" y="508000"/>
                </a:lnTo>
                <a:close/>
              </a:path>
              <a:path w="15210790" h="5092700">
                <a:moveTo>
                  <a:pt x="1129071" y="508000"/>
                </a:moveTo>
                <a:lnTo>
                  <a:pt x="1008718" y="508000"/>
                </a:lnTo>
                <a:lnTo>
                  <a:pt x="1057579" y="495300"/>
                </a:lnTo>
                <a:lnTo>
                  <a:pt x="1097453" y="469900"/>
                </a:lnTo>
                <a:lnTo>
                  <a:pt x="1124322" y="431800"/>
                </a:lnTo>
                <a:lnTo>
                  <a:pt x="1134170" y="381000"/>
                </a:lnTo>
                <a:lnTo>
                  <a:pt x="1124322" y="330200"/>
                </a:lnTo>
                <a:lnTo>
                  <a:pt x="1097453" y="292100"/>
                </a:lnTo>
                <a:lnTo>
                  <a:pt x="1057579" y="266700"/>
                </a:lnTo>
                <a:lnTo>
                  <a:pt x="1008718" y="254000"/>
                </a:lnTo>
                <a:lnTo>
                  <a:pt x="1111826" y="254000"/>
                </a:lnTo>
                <a:lnTo>
                  <a:pt x="1129071" y="266700"/>
                </a:lnTo>
                <a:lnTo>
                  <a:pt x="1155740" y="292100"/>
                </a:lnTo>
                <a:lnTo>
                  <a:pt x="1172947" y="342900"/>
                </a:lnTo>
                <a:lnTo>
                  <a:pt x="1179048" y="381000"/>
                </a:lnTo>
                <a:lnTo>
                  <a:pt x="1172947" y="431800"/>
                </a:lnTo>
                <a:lnTo>
                  <a:pt x="1155740" y="469900"/>
                </a:lnTo>
                <a:lnTo>
                  <a:pt x="1129071" y="508000"/>
                </a:lnTo>
                <a:close/>
              </a:path>
              <a:path w="15210790" h="5092700">
                <a:moveTo>
                  <a:pt x="1590082" y="508000"/>
                </a:moveTo>
                <a:lnTo>
                  <a:pt x="1469730" y="508000"/>
                </a:lnTo>
                <a:lnTo>
                  <a:pt x="1518161" y="495300"/>
                </a:lnTo>
                <a:lnTo>
                  <a:pt x="1558082" y="469900"/>
                </a:lnTo>
                <a:lnTo>
                  <a:pt x="1585190" y="431800"/>
                </a:lnTo>
                <a:lnTo>
                  <a:pt x="1595182" y="381000"/>
                </a:lnTo>
                <a:lnTo>
                  <a:pt x="1585333" y="330200"/>
                </a:lnTo>
                <a:lnTo>
                  <a:pt x="1558464" y="292100"/>
                </a:lnTo>
                <a:lnTo>
                  <a:pt x="1518591" y="266700"/>
                </a:lnTo>
                <a:lnTo>
                  <a:pt x="1469730" y="254000"/>
                </a:lnTo>
                <a:lnTo>
                  <a:pt x="1572838" y="254000"/>
                </a:lnTo>
                <a:lnTo>
                  <a:pt x="1590082" y="266700"/>
                </a:lnTo>
                <a:lnTo>
                  <a:pt x="1616752" y="292100"/>
                </a:lnTo>
                <a:lnTo>
                  <a:pt x="1633959" y="342900"/>
                </a:lnTo>
                <a:lnTo>
                  <a:pt x="1640059" y="381000"/>
                </a:lnTo>
                <a:lnTo>
                  <a:pt x="1633959" y="431800"/>
                </a:lnTo>
                <a:lnTo>
                  <a:pt x="1616752" y="469900"/>
                </a:lnTo>
                <a:lnTo>
                  <a:pt x="1590082" y="508000"/>
                </a:lnTo>
                <a:close/>
              </a:path>
              <a:path w="15210790" h="5092700">
                <a:moveTo>
                  <a:pt x="14666704" y="368300"/>
                </a:moveTo>
                <a:lnTo>
                  <a:pt x="14532583" y="368300"/>
                </a:lnTo>
                <a:lnTo>
                  <a:pt x="14541252" y="355600"/>
                </a:lnTo>
                <a:lnTo>
                  <a:pt x="14666704" y="368300"/>
                </a:lnTo>
                <a:close/>
              </a:path>
              <a:path w="15210790" h="5092700">
                <a:moveTo>
                  <a:pt x="14857831" y="381000"/>
                </a:moveTo>
                <a:lnTo>
                  <a:pt x="14520598" y="381000"/>
                </a:lnTo>
                <a:lnTo>
                  <a:pt x="14525443" y="368300"/>
                </a:lnTo>
                <a:lnTo>
                  <a:pt x="14853226" y="368300"/>
                </a:lnTo>
                <a:lnTo>
                  <a:pt x="14857831" y="381000"/>
                </a:lnTo>
                <a:close/>
              </a:path>
              <a:path w="15210790" h="5092700">
                <a:moveTo>
                  <a:pt x="14852843" y="406400"/>
                </a:moveTo>
                <a:lnTo>
                  <a:pt x="14525443" y="406400"/>
                </a:lnTo>
                <a:lnTo>
                  <a:pt x="14520598" y="393700"/>
                </a:lnTo>
                <a:lnTo>
                  <a:pt x="14518813" y="381000"/>
                </a:lnTo>
                <a:lnTo>
                  <a:pt x="14859473" y="381000"/>
                </a:lnTo>
                <a:lnTo>
                  <a:pt x="14857688" y="393700"/>
                </a:lnTo>
                <a:lnTo>
                  <a:pt x="14852843" y="406400"/>
                </a:lnTo>
                <a:close/>
              </a:path>
              <a:path w="15210790" h="5092700">
                <a:moveTo>
                  <a:pt x="14709797" y="546100"/>
                </a:moveTo>
                <a:lnTo>
                  <a:pt x="14668489" y="546100"/>
                </a:lnTo>
                <a:lnTo>
                  <a:pt x="14666704" y="533400"/>
                </a:lnTo>
                <a:lnTo>
                  <a:pt x="14666704" y="406400"/>
                </a:lnTo>
                <a:lnTo>
                  <a:pt x="14711582" y="406400"/>
                </a:lnTo>
                <a:lnTo>
                  <a:pt x="14711582" y="533400"/>
                </a:lnTo>
                <a:lnTo>
                  <a:pt x="14709797" y="546100"/>
                </a:lnTo>
                <a:close/>
              </a:path>
              <a:path w="15210790" h="5092700">
                <a:moveTo>
                  <a:pt x="14697813" y="558800"/>
                </a:moveTo>
                <a:lnTo>
                  <a:pt x="14680474" y="558800"/>
                </a:lnTo>
                <a:lnTo>
                  <a:pt x="14673334" y="546100"/>
                </a:lnTo>
                <a:lnTo>
                  <a:pt x="14704952" y="546100"/>
                </a:lnTo>
                <a:lnTo>
                  <a:pt x="14697813" y="558800"/>
                </a:lnTo>
                <a:close/>
              </a:path>
              <a:path w="15210790" h="5092700">
                <a:moveTo>
                  <a:pt x="15008739" y="5054600"/>
                </a:moveTo>
                <a:lnTo>
                  <a:pt x="14828875" y="5054600"/>
                </a:lnTo>
                <a:lnTo>
                  <a:pt x="14878530" y="5041900"/>
                </a:lnTo>
                <a:lnTo>
                  <a:pt x="14925900" y="5029200"/>
                </a:lnTo>
                <a:lnTo>
                  <a:pt x="14970470" y="5016500"/>
                </a:lnTo>
                <a:lnTo>
                  <a:pt x="15011725" y="4991100"/>
                </a:lnTo>
                <a:lnTo>
                  <a:pt x="15049150" y="4965700"/>
                </a:lnTo>
                <a:lnTo>
                  <a:pt x="15082230" y="4927600"/>
                </a:lnTo>
                <a:lnTo>
                  <a:pt x="15110450" y="4902200"/>
                </a:lnTo>
                <a:lnTo>
                  <a:pt x="15133296" y="4851400"/>
                </a:lnTo>
                <a:lnTo>
                  <a:pt x="15150251" y="4813300"/>
                </a:lnTo>
                <a:lnTo>
                  <a:pt x="15160803" y="4762500"/>
                </a:lnTo>
                <a:lnTo>
                  <a:pt x="15164434" y="4711700"/>
                </a:lnTo>
                <a:lnTo>
                  <a:pt x="15164434" y="774700"/>
                </a:lnTo>
                <a:lnTo>
                  <a:pt x="15210331" y="774700"/>
                </a:lnTo>
                <a:lnTo>
                  <a:pt x="15210331" y="4711700"/>
                </a:lnTo>
                <a:lnTo>
                  <a:pt x="15207367" y="4762500"/>
                </a:lnTo>
                <a:lnTo>
                  <a:pt x="15198712" y="4813300"/>
                </a:lnTo>
                <a:lnTo>
                  <a:pt x="15184723" y="4851400"/>
                </a:lnTo>
                <a:lnTo>
                  <a:pt x="15165757" y="4889500"/>
                </a:lnTo>
                <a:lnTo>
                  <a:pt x="15142169" y="4927600"/>
                </a:lnTo>
                <a:lnTo>
                  <a:pt x="15114317" y="4965700"/>
                </a:lnTo>
                <a:lnTo>
                  <a:pt x="15082557" y="5003800"/>
                </a:lnTo>
                <a:lnTo>
                  <a:pt x="15047245" y="5029200"/>
                </a:lnTo>
                <a:lnTo>
                  <a:pt x="15008739" y="50546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335505" y="1671939"/>
            <a:ext cx="11010265" cy="1115695"/>
          </a:xfrm>
          <a:custGeom>
            <a:avLst/>
            <a:gdLst/>
            <a:ahLst/>
            <a:cxnLst/>
            <a:rect l="l" t="t" r="r" b="b"/>
            <a:pathLst>
              <a:path w="11010265" h="1115695">
                <a:moveTo>
                  <a:pt x="10928433" y="1115212"/>
                </a:moveTo>
                <a:lnTo>
                  <a:pt x="82396" y="1115212"/>
                </a:lnTo>
                <a:lnTo>
                  <a:pt x="50474" y="1108695"/>
                </a:lnTo>
                <a:lnTo>
                  <a:pt x="24267" y="1090976"/>
                </a:lnTo>
                <a:lnTo>
                  <a:pt x="6525" y="1064802"/>
                </a:lnTo>
                <a:lnTo>
                  <a:pt x="0" y="1032921"/>
                </a:lnTo>
                <a:lnTo>
                  <a:pt x="0" y="82291"/>
                </a:lnTo>
                <a:lnTo>
                  <a:pt x="6525" y="50410"/>
                </a:lnTo>
                <a:lnTo>
                  <a:pt x="24267" y="24236"/>
                </a:lnTo>
                <a:lnTo>
                  <a:pt x="50474" y="6517"/>
                </a:lnTo>
                <a:lnTo>
                  <a:pt x="82396" y="0"/>
                </a:lnTo>
                <a:lnTo>
                  <a:pt x="10927304" y="0"/>
                </a:lnTo>
                <a:lnTo>
                  <a:pt x="10959226" y="6517"/>
                </a:lnTo>
                <a:lnTo>
                  <a:pt x="10985433" y="24236"/>
                </a:lnTo>
                <a:lnTo>
                  <a:pt x="11003175" y="50410"/>
                </a:lnTo>
                <a:lnTo>
                  <a:pt x="11009700" y="82291"/>
                </a:lnTo>
                <a:lnTo>
                  <a:pt x="11009700" y="1031794"/>
                </a:lnTo>
                <a:lnTo>
                  <a:pt x="11003827" y="1064326"/>
                </a:lnTo>
                <a:lnTo>
                  <a:pt x="10986421" y="1090835"/>
                </a:lnTo>
                <a:lnTo>
                  <a:pt x="10960337" y="1108677"/>
                </a:lnTo>
                <a:lnTo>
                  <a:pt x="10928433" y="11152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307287" y="1643759"/>
            <a:ext cx="11067415" cy="1171575"/>
          </a:xfrm>
          <a:custGeom>
            <a:avLst/>
            <a:gdLst/>
            <a:ahLst/>
            <a:cxnLst/>
            <a:rect l="l" t="t" r="r" b="b"/>
            <a:pathLst>
              <a:path w="11067415" h="1171575">
                <a:moveTo>
                  <a:pt x="10956651" y="1171576"/>
                </a:moveTo>
                <a:lnTo>
                  <a:pt x="110614" y="1171576"/>
                </a:lnTo>
                <a:lnTo>
                  <a:pt x="67617" y="1162875"/>
                </a:lnTo>
                <a:lnTo>
                  <a:pt x="32450" y="1139167"/>
                </a:lnTo>
                <a:lnTo>
                  <a:pt x="8712" y="1104045"/>
                </a:lnTo>
                <a:lnTo>
                  <a:pt x="0" y="1061103"/>
                </a:lnTo>
                <a:lnTo>
                  <a:pt x="0" y="110472"/>
                </a:lnTo>
                <a:lnTo>
                  <a:pt x="8712" y="67530"/>
                </a:lnTo>
                <a:lnTo>
                  <a:pt x="32450" y="32409"/>
                </a:lnTo>
                <a:lnTo>
                  <a:pt x="67617" y="8701"/>
                </a:lnTo>
                <a:lnTo>
                  <a:pt x="110614" y="0"/>
                </a:lnTo>
                <a:lnTo>
                  <a:pt x="10956651" y="0"/>
                </a:lnTo>
                <a:lnTo>
                  <a:pt x="10999648" y="8701"/>
                </a:lnTo>
                <a:lnTo>
                  <a:pt x="11034814" y="32409"/>
                </a:lnTo>
                <a:lnTo>
                  <a:pt x="11048719" y="52981"/>
                </a:lnTo>
                <a:lnTo>
                  <a:pt x="110614" y="52981"/>
                </a:lnTo>
                <a:lnTo>
                  <a:pt x="88286" y="57526"/>
                </a:lnTo>
                <a:lnTo>
                  <a:pt x="69980" y="69891"/>
                </a:lnTo>
                <a:lnTo>
                  <a:pt x="57599" y="88173"/>
                </a:lnTo>
                <a:lnTo>
                  <a:pt x="53049" y="110472"/>
                </a:lnTo>
                <a:lnTo>
                  <a:pt x="53049" y="1061103"/>
                </a:lnTo>
                <a:lnTo>
                  <a:pt x="57599" y="1083402"/>
                </a:lnTo>
                <a:lnTo>
                  <a:pt x="69980" y="1101685"/>
                </a:lnTo>
                <a:lnTo>
                  <a:pt x="88286" y="1114050"/>
                </a:lnTo>
                <a:lnTo>
                  <a:pt x="110614" y="1118594"/>
                </a:lnTo>
                <a:lnTo>
                  <a:pt x="11048719" y="1118594"/>
                </a:lnTo>
                <a:lnTo>
                  <a:pt x="11034814" y="1139167"/>
                </a:lnTo>
                <a:lnTo>
                  <a:pt x="10999648" y="1162875"/>
                </a:lnTo>
                <a:lnTo>
                  <a:pt x="10956651" y="1171576"/>
                </a:lnTo>
                <a:close/>
              </a:path>
              <a:path w="11067415" h="1171575">
                <a:moveTo>
                  <a:pt x="11048719" y="1118594"/>
                </a:moveTo>
                <a:lnTo>
                  <a:pt x="10956651" y="1118594"/>
                </a:lnTo>
                <a:lnTo>
                  <a:pt x="10978978" y="1114050"/>
                </a:lnTo>
                <a:lnTo>
                  <a:pt x="10997285" y="1101685"/>
                </a:lnTo>
                <a:lnTo>
                  <a:pt x="11009665" y="1083402"/>
                </a:lnTo>
                <a:lnTo>
                  <a:pt x="11014215" y="1061103"/>
                </a:lnTo>
                <a:lnTo>
                  <a:pt x="11014215" y="110472"/>
                </a:lnTo>
                <a:lnTo>
                  <a:pt x="11009665" y="88173"/>
                </a:lnTo>
                <a:lnTo>
                  <a:pt x="10997285" y="69891"/>
                </a:lnTo>
                <a:lnTo>
                  <a:pt x="10978978" y="57526"/>
                </a:lnTo>
                <a:lnTo>
                  <a:pt x="10956651" y="52981"/>
                </a:lnTo>
                <a:lnTo>
                  <a:pt x="11048719" y="52981"/>
                </a:lnTo>
                <a:lnTo>
                  <a:pt x="11058553" y="67530"/>
                </a:lnTo>
                <a:lnTo>
                  <a:pt x="11067265" y="110472"/>
                </a:lnTo>
                <a:lnTo>
                  <a:pt x="11067265" y="1061103"/>
                </a:lnTo>
                <a:lnTo>
                  <a:pt x="11058553" y="1104045"/>
                </a:lnTo>
                <a:lnTo>
                  <a:pt x="11048719" y="11185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3696751" y="7086662"/>
            <a:ext cx="4114800" cy="3200400"/>
          </a:xfrm>
          <a:custGeom>
            <a:avLst/>
            <a:gdLst/>
            <a:ahLst/>
            <a:cxnLst/>
            <a:rect l="l" t="t" r="r" b="b"/>
            <a:pathLst>
              <a:path w="4114800" h="3200400">
                <a:moveTo>
                  <a:pt x="3768355" y="3200337"/>
                </a:moveTo>
                <a:lnTo>
                  <a:pt x="346444" y="3200337"/>
                </a:lnTo>
                <a:lnTo>
                  <a:pt x="345058" y="3198311"/>
                </a:lnTo>
                <a:lnTo>
                  <a:pt x="320312" y="3160347"/>
                </a:lnTo>
                <a:lnTo>
                  <a:pt x="296385" y="3121811"/>
                </a:lnTo>
                <a:lnTo>
                  <a:pt x="273290" y="3082715"/>
                </a:lnTo>
                <a:lnTo>
                  <a:pt x="251038" y="3043071"/>
                </a:lnTo>
                <a:lnTo>
                  <a:pt x="229643" y="3002893"/>
                </a:lnTo>
                <a:lnTo>
                  <a:pt x="209116" y="2962191"/>
                </a:lnTo>
                <a:lnTo>
                  <a:pt x="189470" y="2920980"/>
                </a:lnTo>
                <a:lnTo>
                  <a:pt x="170718" y="2879270"/>
                </a:lnTo>
                <a:lnTo>
                  <a:pt x="152871" y="2837074"/>
                </a:lnTo>
                <a:lnTo>
                  <a:pt x="135942" y="2794405"/>
                </a:lnTo>
                <a:lnTo>
                  <a:pt x="119943" y="2751275"/>
                </a:lnTo>
                <a:lnTo>
                  <a:pt x="104887" y="2707697"/>
                </a:lnTo>
                <a:lnTo>
                  <a:pt x="90786" y="2663682"/>
                </a:lnTo>
                <a:lnTo>
                  <a:pt x="77653" y="2619243"/>
                </a:lnTo>
                <a:lnTo>
                  <a:pt x="65499" y="2574392"/>
                </a:lnTo>
                <a:lnTo>
                  <a:pt x="54337" y="2529142"/>
                </a:lnTo>
                <a:lnTo>
                  <a:pt x="44180" y="2483505"/>
                </a:lnTo>
                <a:lnTo>
                  <a:pt x="35039" y="2437494"/>
                </a:lnTo>
                <a:lnTo>
                  <a:pt x="26927" y="2391120"/>
                </a:lnTo>
                <a:lnTo>
                  <a:pt x="19857" y="2344397"/>
                </a:lnTo>
                <a:lnTo>
                  <a:pt x="13841" y="2297336"/>
                </a:lnTo>
                <a:lnTo>
                  <a:pt x="8891" y="2249949"/>
                </a:lnTo>
                <a:lnTo>
                  <a:pt x="5020" y="2202250"/>
                </a:lnTo>
                <a:lnTo>
                  <a:pt x="2239" y="2154251"/>
                </a:lnTo>
                <a:lnTo>
                  <a:pt x="561" y="2105963"/>
                </a:lnTo>
                <a:lnTo>
                  <a:pt x="0" y="2057400"/>
                </a:lnTo>
                <a:lnTo>
                  <a:pt x="561" y="2008836"/>
                </a:lnTo>
                <a:lnTo>
                  <a:pt x="2239" y="1960548"/>
                </a:lnTo>
                <a:lnTo>
                  <a:pt x="5020" y="1912549"/>
                </a:lnTo>
                <a:lnTo>
                  <a:pt x="8891" y="1864850"/>
                </a:lnTo>
                <a:lnTo>
                  <a:pt x="13841" y="1817464"/>
                </a:lnTo>
                <a:lnTo>
                  <a:pt x="19857" y="1770402"/>
                </a:lnTo>
                <a:lnTo>
                  <a:pt x="26927" y="1723679"/>
                </a:lnTo>
                <a:lnTo>
                  <a:pt x="35039" y="1677305"/>
                </a:lnTo>
                <a:lnTo>
                  <a:pt x="44180" y="1631294"/>
                </a:lnTo>
                <a:lnTo>
                  <a:pt x="54337" y="1585657"/>
                </a:lnTo>
                <a:lnTo>
                  <a:pt x="65499" y="1540407"/>
                </a:lnTo>
                <a:lnTo>
                  <a:pt x="77653" y="1495557"/>
                </a:lnTo>
                <a:lnTo>
                  <a:pt x="90786" y="1451118"/>
                </a:lnTo>
                <a:lnTo>
                  <a:pt x="104887" y="1407103"/>
                </a:lnTo>
                <a:lnTo>
                  <a:pt x="119943" y="1363524"/>
                </a:lnTo>
                <a:lnTo>
                  <a:pt x="135942" y="1320394"/>
                </a:lnTo>
                <a:lnTo>
                  <a:pt x="152871" y="1277725"/>
                </a:lnTo>
                <a:lnTo>
                  <a:pt x="170718" y="1235529"/>
                </a:lnTo>
                <a:lnTo>
                  <a:pt x="189470" y="1193820"/>
                </a:lnTo>
                <a:lnTo>
                  <a:pt x="209116" y="1152608"/>
                </a:lnTo>
                <a:lnTo>
                  <a:pt x="229643" y="1111906"/>
                </a:lnTo>
                <a:lnTo>
                  <a:pt x="251038" y="1071728"/>
                </a:lnTo>
                <a:lnTo>
                  <a:pt x="273290" y="1032084"/>
                </a:lnTo>
                <a:lnTo>
                  <a:pt x="296385" y="992989"/>
                </a:lnTo>
                <a:lnTo>
                  <a:pt x="320312" y="954452"/>
                </a:lnTo>
                <a:lnTo>
                  <a:pt x="345058" y="916488"/>
                </a:lnTo>
                <a:lnTo>
                  <a:pt x="370611" y="879109"/>
                </a:lnTo>
                <a:lnTo>
                  <a:pt x="396959" y="842326"/>
                </a:lnTo>
                <a:lnTo>
                  <a:pt x="424088" y="806153"/>
                </a:lnTo>
                <a:lnTo>
                  <a:pt x="451988" y="770601"/>
                </a:lnTo>
                <a:lnTo>
                  <a:pt x="480644" y="735684"/>
                </a:lnTo>
                <a:lnTo>
                  <a:pt x="510046" y="701412"/>
                </a:lnTo>
                <a:lnTo>
                  <a:pt x="540181" y="667799"/>
                </a:lnTo>
                <a:lnTo>
                  <a:pt x="571036" y="634857"/>
                </a:lnTo>
                <a:lnTo>
                  <a:pt x="602599" y="602599"/>
                </a:lnTo>
                <a:lnTo>
                  <a:pt x="634857" y="571036"/>
                </a:lnTo>
                <a:lnTo>
                  <a:pt x="667799" y="540181"/>
                </a:lnTo>
                <a:lnTo>
                  <a:pt x="701412" y="510046"/>
                </a:lnTo>
                <a:lnTo>
                  <a:pt x="735684" y="480644"/>
                </a:lnTo>
                <a:lnTo>
                  <a:pt x="770601" y="451988"/>
                </a:lnTo>
                <a:lnTo>
                  <a:pt x="806153" y="424088"/>
                </a:lnTo>
                <a:lnTo>
                  <a:pt x="842326" y="396959"/>
                </a:lnTo>
                <a:lnTo>
                  <a:pt x="879109" y="370611"/>
                </a:lnTo>
                <a:lnTo>
                  <a:pt x="916488" y="345058"/>
                </a:lnTo>
                <a:lnTo>
                  <a:pt x="954452" y="320312"/>
                </a:lnTo>
                <a:lnTo>
                  <a:pt x="992989" y="296385"/>
                </a:lnTo>
                <a:lnTo>
                  <a:pt x="1032084" y="273290"/>
                </a:lnTo>
                <a:lnTo>
                  <a:pt x="1071728" y="251038"/>
                </a:lnTo>
                <a:lnTo>
                  <a:pt x="1111906" y="229643"/>
                </a:lnTo>
                <a:lnTo>
                  <a:pt x="1152608" y="209116"/>
                </a:lnTo>
                <a:lnTo>
                  <a:pt x="1193820" y="189470"/>
                </a:lnTo>
                <a:lnTo>
                  <a:pt x="1235529" y="170718"/>
                </a:lnTo>
                <a:lnTo>
                  <a:pt x="1277725" y="152871"/>
                </a:lnTo>
                <a:lnTo>
                  <a:pt x="1320394" y="135942"/>
                </a:lnTo>
                <a:lnTo>
                  <a:pt x="1363524" y="119943"/>
                </a:lnTo>
                <a:lnTo>
                  <a:pt x="1407103" y="104887"/>
                </a:lnTo>
                <a:lnTo>
                  <a:pt x="1451118" y="90786"/>
                </a:lnTo>
                <a:lnTo>
                  <a:pt x="1495557" y="77653"/>
                </a:lnTo>
                <a:lnTo>
                  <a:pt x="1540407" y="65499"/>
                </a:lnTo>
                <a:lnTo>
                  <a:pt x="1585657" y="54337"/>
                </a:lnTo>
                <a:lnTo>
                  <a:pt x="1631294" y="44180"/>
                </a:lnTo>
                <a:lnTo>
                  <a:pt x="1677305" y="35039"/>
                </a:lnTo>
                <a:lnTo>
                  <a:pt x="1723679" y="26927"/>
                </a:lnTo>
                <a:lnTo>
                  <a:pt x="1770402" y="19857"/>
                </a:lnTo>
                <a:lnTo>
                  <a:pt x="1817464" y="13841"/>
                </a:lnTo>
                <a:lnTo>
                  <a:pt x="1864850" y="8891"/>
                </a:lnTo>
                <a:lnTo>
                  <a:pt x="1912549" y="5020"/>
                </a:lnTo>
                <a:lnTo>
                  <a:pt x="1960548" y="2239"/>
                </a:lnTo>
                <a:lnTo>
                  <a:pt x="2008836" y="561"/>
                </a:lnTo>
                <a:lnTo>
                  <a:pt x="2057400" y="0"/>
                </a:lnTo>
                <a:lnTo>
                  <a:pt x="2105963" y="561"/>
                </a:lnTo>
                <a:lnTo>
                  <a:pt x="2154251" y="2239"/>
                </a:lnTo>
                <a:lnTo>
                  <a:pt x="2202250" y="5020"/>
                </a:lnTo>
                <a:lnTo>
                  <a:pt x="2249949" y="8891"/>
                </a:lnTo>
                <a:lnTo>
                  <a:pt x="2297336" y="13841"/>
                </a:lnTo>
                <a:lnTo>
                  <a:pt x="2344397" y="19857"/>
                </a:lnTo>
                <a:lnTo>
                  <a:pt x="2391120" y="26927"/>
                </a:lnTo>
                <a:lnTo>
                  <a:pt x="2437494" y="35039"/>
                </a:lnTo>
                <a:lnTo>
                  <a:pt x="2483505" y="44180"/>
                </a:lnTo>
                <a:lnTo>
                  <a:pt x="2529142" y="54337"/>
                </a:lnTo>
                <a:lnTo>
                  <a:pt x="2574392" y="65499"/>
                </a:lnTo>
                <a:lnTo>
                  <a:pt x="2619243" y="77653"/>
                </a:lnTo>
                <a:lnTo>
                  <a:pt x="2663682" y="90786"/>
                </a:lnTo>
                <a:lnTo>
                  <a:pt x="2707697" y="104887"/>
                </a:lnTo>
                <a:lnTo>
                  <a:pt x="2751275" y="119943"/>
                </a:lnTo>
                <a:lnTo>
                  <a:pt x="2794405" y="135942"/>
                </a:lnTo>
                <a:lnTo>
                  <a:pt x="2837074" y="152871"/>
                </a:lnTo>
                <a:lnTo>
                  <a:pt x="2879270" y="170718"/>
                </a:lnTo>
                <a:lnTo>
                  <a:pt x="2920980" y="189470"/>
                </a:lnTo>
                <a:lnTo>
                  <a:pt x="2962191" y="209116"/>
                </a:lnTo>
                <a:lnTo>
                  <a:pt x="3002893" y="229643"/>
                </a:lnTo>
                <a:lnTo>
                  <a:pt x="3043071" y="251038"/>
                </a:lnTo>
                <a:lnTo>
                  <a:pt x="3082715" y="273290"/>
                </a:lnTo>
                <a:lnTo>
                  <a:pt x="3121811" y="296385"/>
                </a:lnTo>
                <a:lnTo>
                  <a:pt x="3160347" y="320312"/>
                </a:lnTo>
                <a:lnTo>
                  <a:pt x="3198311" y="345058"/>
                </a:lnTo>
                <a:lnTo>
                  <a:pt x="3235690" y="370611"/>
                </a:lnTo>
                <a:lnTo>
                  <a:pt x="3272473" y="396959"/>
                </a:lnTo>
                <a:lnTo>
                  <a:pt x="3308646" y="424088"/>
                </a:lnTo>
                <a:lnTo>
                  <a:pt x="3344198" y="451988"/>
                </a:lnTo>
                <a:lnTo>
                  <a:pt x="3379116" y="480644"/>
                </a:lnTo>
                <a:lnTo>
                  <a:pt x="3413387" y="510046"/>
                </a:lnTo>
                <a:lnTo>
                  <a:pt x="3447000" y="540181"/>
                </a:lnTo>
                <a:lnTo>
                  <a:pt x="3479942" y="571036"/>
                </a:lnTo>
                <a:lnTo>
                  <a:pt x="3512201" y="602599"/>
                </a:lnTo>
                <a:lnTo>
                  <a:pt x="3543763" y="634857"/>
                </a:lnTo>
                <a:lnTo>
                  <a:pt x="3574618" y="667799"/>
                </a:lnTo>
                <a:lnTo>
                  <a:pt x="3604753" y="701412"/>
                </a:lnTo>
                <a:lnTo>
                  <a:pt x="3634155" y="735684"/>
                </a:lnTo>
                <a:lnTo>
                  <a:pt x="3662811" y="770601"/>
                </a:lnTo>
                <a:lnTo>
                  <a:pt x="3690711" y="806153"/>
                </a:lnTo>
                <a:lnTo>
                  <a:pt x="3717840" y="842326"/>
                </a:lnTo>
                <a:lnTo>
                  <a:pt x="3744188" y="879109"/>
                </a:lnTo>
                <a:lnTo>
                  <a:pt x="3769741" y="916488"/>
                </a:lnTo>
                <a:lnTo>
                  <a:pt x="3794487" y="954452"/>
                </a:lnTo>
                <a:lnTo>
                  <a:pt x="3818414" y="992989"/>
                </a:lnTo>
                <a:lnTo>
                  <a:pt x="3841509" y="1032084"/>
                </a:lnTo>
                <a:lnTo>
                  <a:pt x="3863761" y="1071728"/>
                </a:lnTo>
                <a:lnTo>
                  <a:pt x="3885156" y="1111906"/>
                </a:lnTo>
                <a:lnTo>
                  <a:pt x="3905683" y="1152608"/>
                </a:lnTo>
                <a:lnTo>
                  <a:pt x="3925329" y="1193820"/>
                </a:lnTo>
                <a:lnTo>
                  <a:pt x="3944081" y="1235529"/>
                </a:lnTo>
                <a:lnTo>
                  <a:pt x="3961928" y="1277725"/>
                </a:lnTo>
                <a:lnTo>
                  <a:pt x="3978857" y="1320394"/>
                </a:lnTo>
                <a:lnTo>
                  <a:pt x="3994856" y="1363524"/>
                </a:lnTo>
                <a:lnTo>
                  <a:pt x="4009912" y="1407103"/>
                </a:lnTo>
                <a:lnTo>
                  <a:pt x="4024013" y="1451118"/>
                </a:lnTo>
                <a:lnTo>
                  <a:pt x="4037146" y="1495557"/>
                </a:lnTo>
                <a:lnTo>
                  <a:pt x="4049300" y="1540407"/>
                </a:lnTo>
                <a:lnTo>
                  <a:pt x="4060462" y="1585657"/>
                </a:lnTo>
                <a:lnTo>
                  <a:pt x="4070620" y="1631294"/>
                </a:lnTo>
                <a:lnTo>
                  <a:pt x="4079760" y="1677305"/>
                </a:lnTo>
                <a:lnTo>
                  <a:pt x="4087872" y="1723679"/>
                </a:lnTo>
                <a:lnTo>
                  <a:pt x="4094942" y="1770402"/>
                </a:lnTo>
                <a:lnTo>
                  <a:pt x="4100958" y="1817464"/>
                </a:lnTo>
                <a:lnTo>
                  <a:pt x="4105908" y="1864850"/>
                </a:lnTo>
                <a:lnTo>
                  <a:pt x="4109780" y="1912549"/>
                </a:lnTo>
                <a:lnTo>
                  <a:pt x="4112560" y="1960548"/>
                </a:lnTo>
                <a:lnTo>
                  <a:pt x="4114238" y="2008836"/>
                </a:lnTo>
                <a:lnTo>
                  <a:pt x="4114800" y="2057400"/>
                </a:lnTo>
                <a:lnTo>
                  <a:pt x="4114238" y="2105963"/>
                </a:lnTo>
                <a:lnTo>
                  <a:pt x="4112560" y="2154251"/>
                </a:lnTo>
                <a:lnTo>
                  <a:pt x="4109780" y="2202250"/>
                </a:lnTo>
                <a:lnTo>
                  <a:pt x="4105908" y="2249949"/>
                </a:lnTo>
                <a:lnTo>
                  <a:pt x="4100958" y="2297336"/>
                </a:lnTo>
                <a:lnTo>
                  <a:pt x="4094942" y="2344397"/>
                </a:lnTo>
                <a:lnTo>
                  <a:pt x="4087872" y="2391120"/>
                </a:lnTo>
                <a:lnTo>
                  <a:pt x="4079760" y="2437494"/>
                </a:lnTo>
                <a:lnTo>
                  <a:pt x="4070620" y="2483505"/>
                </a:lnTo>
                <a:lnTo>
                  <a:pt x="4060462" y="2529142"/>
                </a:lnTo>
                <a:lnTo>
                  <a:pt x="4049300" y="2574392"/>
                </a:lnTo>
                <a:lnTo>
                  <a:pt x="4037146" y="2619243"/>
                </a:lnTo>
                <a:lnTo>
                  <a:pt x="4024013" y="2663682"/>
                </a:lnTo>
                <a:lnTo>
                  <a:pt x="4009912" y="2707697"/>
                </a:lnTo>
                <a:lnTo>
                  <a:pt x="3994856" y="2751275"/>
                </a:lnTo>
                <a:lnTo>
                  <a:pt x="3978857" y="2794405"/>
                </a:lnTo>
                <a:lnTo>
                  <a:pt x="3961928" y="2837074"/>
                </a:lnTo>
                <a:lnTo>
                  <a:pt x="3944081" y="2879270"/>
                </a:lnTo>
                <a:lnTo>
                  <a:pt x="3925329" y="2920980"/>
                </a:lnTo>
                <a:lnTo>
                  <a:pt x="3905683" y="2962191"/>
                </a:lnTo>
                <a:lnTo>
                  <a:pt x="3885156" y="3002893"/>
                </a:lnTo>
                <a:lnTo>
                  <a:pt x="3863761" y="3043071"/>
                </a:lnTo>
                <a:lnTo>
                  <a:pt x="3841509" y="3082715"/>
                </a:lnTo>
                <a:lnTo>
                  <a:pt x="3818414" y="3121811"/>
                </a:lnTo>
                <a:lnTo>
                  <a:pt x="3794487" y="3160347"/>
                </a:lnTo>
                <a:lnTo>
                  <a:pt x="3769741" y="3198311"/>
                </a:lnTo>
                <a:lnTo>
                  <a:pt x="3768355" y="3200337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609646" y="7517345"/>
            <a:ext cx="6933565" cy="2768600"/>
          </a:xfrm>
          <a:custGeom>
            <a:avLst/>
            <a:gdLst/>
            <a:ahLst/>
            <a:cxnLst/>
            <a:rect l="l" t="t" r="r" b="b"/>
            <a:pathLst>
              <a:path w="6933565" h="2768600">
                <a:moveTo>
                  <a:pt x="979107" y="12700"/>
                </a:moveTo>
                <a:lnTo>
                  <a:pt x="443645" y="12700"/>
                </a:lnTo>
                <a:lnTo>
                  <a:pt x="475966" y="0"/>
                </a:lnTo>
                <a:lnTo>
                  <a:pt x="935318" y="0"/>
                </a:lnTo>
                <a:lnTo>
                  <a:pt x="979107" y="12700"/>
                </a:lnTo>
                <a:close/>
              </a:path>
              <a:path w="6933565" h="2768600">
                <a:moveTo>
                  <a:pt x="6490048" y="12700"/>
                </a:moveTo>
                <a:lnTo>
                  <a:pt x="5954585" y="12700"/>
                </a:lnTo>
                <a:lnTo>
                  <a:pt x="5998375" y="0"/>
                </a:lnTo>
                <a:lnTo>
                  <a:pt x="6457727" y="0"/>
                </a:lnTo>
                <a:lnTo>
                  <a:pt x="6490048" y="12700"/>
                </a:lnTo>
                <a:close/>
              </a:path>
              <a:path w="6933565" h="2768600">
                <a:moveTo>
                  <a:pt x="1115089" y="25400"/>
                </a:moveTo>
                <a:lnTo>
                  <a:pt x="352659" y="25400"/>
                </a:lnTo>
                <a:lnTo>
                  <a:pt x="381977" y="12700"/>
                </a:lnTo>
                <a:lnTo>
                  <a:pt x="1069008" y="12700"/>
                </a:lnTo>
                <a:lnTo>
                  <a:pt x="1115089" y="25400"/>
                </a:lnTo>
                <a:close/>
              </a:path>
              <a:path w="6933565" h="2768600">
                <a:moveTo>
                  <a:pt x="6581034" y="25400"/>
                </a:moveTo>
                <a:lnTo>
                  <a:pt x="5818603" y="25400"/>
                </a:lnTo>
                <a:lnTo>
                  <a:pt x="5864685" y="12700"/>
                </a:lnTo>
                <a:lnTo>
                  <a:pt x="6551716" y="12700"/>
                </a:lnTo>
                <a:lnTo>
                  <a:pt x="6581034" y="25400"/>
                </a:lnTo>
                <a:close/>
              </a:path>
              <a:path w="6933565" h="2768600">
                <a:moveTo>
                  <a:pt x="1209440" y="38100"/>
                </a:moveTo>
                <a:lnTo>
                  <a:pt x="297127" y="38100"/>
                </a:lnTo>
                <a:lnTo>
                  <a:pt x="324370" y="25400"/>
                </a:lnTo>
                <a:lnTo>
                  <a:pt x="1161905" y="25400"/>
                </a:lnTo>
                <a:lnTo>
                  <a:pt x="1209440" y="38100"/>
                </a:lnTo>
                <a:close/>
              </a:path>
              <a:path w="6933565" h="2768600">
                <a:moveTo>
                  <a:pt x="6636566" y="38100"/>
                </a:moveTo>
                <a:lnTo>
                  <a:pt x="5724252" y="38100"/>
                </a:lnTo>
                <a:lnTo>
                  <a:pt x="5771787" y="25400"/>
                </a:lnTo>
                <a:lnTo>
                  <a:pt x="6609322" y="25400"/>
                </a:lnTo>
                <a:lnTo>
                  <a:pt x="6636566" y="38100"/>
                </a:lnTo>
                <a:close/>
              </a:path>
              <a:path w="6933565" h="2768600">
                <a:moveTo>
                  <a:pt x="1306610" y="50800"/>
                </a:moveTo>
                <a:lnTo>
                  <a:pt x="245835" y="50800"/>
                </a:lnTo>
                <a:lnTo>
                  <a:pt x="270944" y="38100"/>
                </a:lnTo>
                <a:lnTo>
                  <a:pt x="1257680" y="38100"/>
                </a:lnTo>
                <a:lnTo>
                  <a:pt x="1306610" y="50800"/>
                </a:lnTo>
                <a:close/>
              </a:path>
              <a:path w="6933565" h="2768600">
                <a:moveTo>
                  <a:pt x="6687858" y="50800"/>
                </a:moveTo>
                <a:lnTo>
                  <a:pt x="5627082" y="50800"/>
                </a:lnTo>
                <a:lnTo>
                  <a:pt x="5676012" y="38100"/>
                </a:lnTo>
                <a:lnTo>
                  <a:pt x="6662749" y="38100"/>
                </a:lnTo>
                <a:lnTo>
                  <a:pt x="6687858" y="50800"/>
                </a:lnTo>
                <a:close/>
              </a:path>
              <a:path w="6933565" h="2768600">
                <a:moveTo>
                  <a:pt x="2634920" y="2768600"/>
                </a:moveTo>
                <a:lnTo>
                  <a:pt x="4313" y="2768600"/>
                </a:lnTo>
                <a:lnTo>
                  <a:pt x="7975" y="2743200"/>
                </a:lnTo>
                <a:lnTo>
                  <a:pt x="22823" y="2692400"/>
                </a:lnTo>
                <a:lnTo>
                  <a:pt x="45249" y="2641600"/>
                </a:lnTo>
                <a:lnTo>
                  <a:pt x="75128" y="2590800"/>
                </a:lnTo>
                <a:lnTo>
                  <a:pt x="112335" y="2540000"/>
                </a:lnTo>
                <a:lnTo>
                  <a:pt x="133647" y="2501900"/>
                </a:lnTo>
                <a:lnTo>
                  <a:pt x="156743" y="2476500"/>
                </a:lnTo>
                <a:lnTo>
                  <a:pt x="181609" y="2451100"/>
                </a:lnTo>
                <a:lnTo>
                  <a:pt x="208228" y="2413000"/>
                </a:lnTo>
                <a:lnTo>
                  <a:pt x="236584" y="2387600"/>
                </a:lnTo>
                <a:lnTo>
                  <a:pt x="266663" y="2349500"/>
                </a:lnTo>
                <a:lnTo>
                  <a:pt x="298447" y="2324100"/>
                </a:lnTo>
                <a:lnTo>
                  <a:pt x="331922" y="2286000"/>
                </a:lnTo>
                <a:lnTo>
                  <a:pt x="367072" y="2260600"/>
                </a:lnTo>
                <a:lnTo>
                  <a:pt x="403881" y="2222500"/>
                </a:lnTo>
                <a:lnTo>
                  <a:pt x="442333" y="2197100"/>
                </a:lnTo>
                <a:lnTo>
                  <a:pt x="482413" y="2159000"/>
                </a:lnTo>
                <a:lnTo>
                  <a:pt x="524105" y="2133600"/>
                </a:lnTo>
                <a:lnTo>
                  <a:pt x="567393" y="2095500"/>
                </a:lnTo>
                <a:lnTo>
                  <a:pt x="612261" y="2057400"/>
                </a:lnTo>
                <a:lnTo>
                  <a:pt x="658695" y="2019300"/>
                </a:lnTo>
                <a:lnTo>
                  <a:pt x="706677" y="1993900"/>
                </a:lnTo>
                <a:lnTo>
                  <a:pt x="756193" y="1955800"/>
                </a:lnTo>
                <a:lnTo>
                  <a:pt x="807227" y="1917700"/>
                </a:lnTo>
                <a:lnTo>
                  <a:pt x="859762" y="1879600"/>
                </a:lnTo>
                <a:lnTo>
                  <a:pt x="913784" y="1854200"/>
                </a:lnTo>
                <a:lnTo>
                  <a:pt x="969277" y="1816100"/>
                </a:lnTo>
                <a:lnTo>
                  <a:pt x="1026224" y="1778000"/>
                </a:lnTo>
                <a:lnTo>
                  <a:pt x="1084611" y="1739900"/>
                </a:lnTo>
                <a:lnTo>
                  <a:pt x="1144421" y="1701800"/>
                </a:lnTo>
                <a:lnTo>
                  <a:pt x="1205639" y="1663700"/>
                </a:lnTo>
                <a:lnTo>
                  <a:pt x="1268249" y="1625600"/>
                </a:lnTo>
                <a:lnTo>
                  <a:pt x="1332235" y="1587500"/>
                </a:lnTo>
                <a:lnTo>
                  <a:pt x="1397582" y="1562100"/>
                </a:lnTo>
                <a:lnTo>
                  <a:pt x="1332159" y="1524000"/>
                </a:lnTo>
                <a:lnTo>
                  <a:pt x="1268103" y="1485900"/>
                </a:lnTo>
                <a:lnTo>
                  <a:pt x="1205429" y="1447800"/>
                </a:lnTo>
                <a:lnTo>
                  <a:pt x="1144153" y="1409700"/>
                </a:lnTo>
                <a:lnTo>
                  <a:pt x="1084289" y="1371600"/>
                </a:lnTo>
                <a:lnTo>
                  <a:pt x="1025854" y="1333500"/>
                </a:lnTo>
                <a:lnTo>
                  <a:pt x="968863" y="1295400"/>
                </a:lnTo>
                <a:lnTo>
                  <a:pt x="913331" y="1270000"/>
                </a:lnTo>
                <a:lnTo>
                  <a:pt x="859275" y="1231900"/>
                </a:lnTo>
                <a:lnTo>
                  <a:pt x="806710" y="1193800"/>
                </a:lnTo>
                <a:lnTo>
                  <a:pt x="755651" y="1155700"/>
                </a:lnTo>
                <a:lnTo>
                  <a:pt x="706113" y="1117600"/>
                </a:lnTo>
                <a:lnTo>
                  <a:pt x="658113" y="1092200"/>
                </a:lnTo>
                <a:lnTo>
                  <a:pt x="611666" y="1054100"/>
                </a:lnTo>
                <a:lnTo>
                  <a:pt x="566787" y="1016000"/>
                </a:lnTo>
                <a:lnTo>
                  <a:pt x="523492" y="990600"/>
                </a:lnTo>
                <a:lnTo>
                  <a:pt x="481797" y="952500"/>
                </a:lnTo>
                <a:lnTo>
                  <a:pt x="441716" y="914400"/>
                </a:lnTo>
                <a:lnTo>
                  <a:pt x="403267" y="889000"/>
                </a:lnTo>
                <a:lnTo>
                  <a:pt x="366463" y="850900"/>
                </a:lnTo>
                <a:lnTo>
                  <a:pt x="331321" y="825500"/>
                </a:lnTo>
                <a:lnTo>
                  <a:pt x="297856" y="787400"/>
                </a:lnTo>
                <a:lnTo>
                  <a:pt x="266084" y="762000"/>
                </a:lnTo>
                <a:lnTo>
                  <a:pt x="236020" y="723900"/>
                </a:lnTo>
                <a:lnTo>
                  <a:pt x="207680" y="698500"/>
                </a:lnTo>
                <a:lnTo>
                  <a:pt x="181079" y="660400"/>
                </a:lnTo>
                <a:lnTo>
                  <a:pt x="156233" y="635000"/>
                </a:lnTo>
                <a:lnTo>
                  <a:pt x="133158" y="609600"/>
                </a:lnTo>
                <a:lnTo>
                  <a:pt x="111868" y="571500"/>
                </a:lnTo>
                <a:lnTo>
                  <a:pt x="92380" y="546100"/>
                </a:lnTo>
                <a:lnTo>
                  <a:pt x="74709" y="520700"/>
                </a:lnTo>
                <a:lnTo>
                  <a:pt x="44880" y="469900"/>
                </a:lnTo>
                <a:lnTo>
                  <a:pt x="22506" y="419100"/>
                </a:lnTo>
                <a:lnTo>
                  <a:pt x="7710" y="368300"/>
                </a:lnTo>
                <a:lnTo>
                  <a:pt x="618" y="317500"/>
                </a:lnTo>
                <a:lnTo>
                  <a:pt x="0" y="304800"/>
                </a:lnTo>
                <a:lnTo>
                  <a:pt x="1353" y="279400"/>
                </a:lnTo>
                <a:lnTo>
                  <a:pt x="4695" y="254000"/>
                </a:lnTo>
                <a:lnTo>
                  <a:pt x="10040" y="241300"/>
                </a:lnTo>
                <a:lnTo>
                  <a:pt x="17405" y="215900"/>
                </a:lnTo>
                <a:lnTo>
                  <a:pt x="26804" y="203200"/>
                </a:lnTo>
                <a:lnTo>
                  <a:pt x="38253" y="177800"/>
                </a:lnTo>
                <a:lnTo>
                  <a:pt x="51767" y="165100"/>
                </a:lnTo>
                <a:lnTo>
                  <a:pt x="85056" y="127000"/>
                </a:lnTo>
                <a:lnTo>
                  <a:pt x="126793" y="101600"/>
                </a:lnTo>
                <a:lnTo>
                  <a:pt x="177104" y="76200"/>
                </a:lnTo>
                <a:lnTo>
                  <a:pt x="198900" y="63500"/>
                </a:lnTo>
                <a:lnTo>
                  <a:pt x="221815" y="50800"/>
                </a:lnTo>
                <a:lnTo>
                  <a:pt x="1356216" y="50800"/>
                </a:lnTo>
                <a:lnTo>
                  <a:pt x="1457392" y="76200"/>
                </a:lnTo>
                <a:lnTo>
                  <a:pt x="1508934" y="76200"/>
                </a:lnTo>
                <a:lnTo>
                  <a:pt x="1667196" y="114300"/>
                </a:lnTo>
                <a:lnTo>
                  <a:pt x="1721113" y="114300"/>
                </a:lnTo>
                <a:lnTo>
                  <a:pt x="2113293" y="203200"/>
                </a:lnTo>
                <a:lnTo>
                  <a:pt x="2171250" y="228600"/>
                </a:lnTo>
                <a:lnTo>
                  <a:pt x="2407315" y="279400"/>
                </a:lnTo>
                <a:lnTo>
                  <a:pt x="2467316" y="304800"/>
                </a:lnTo>
                <a:lnTo>
                  <a:pt x="2588397" y="330200"/>
                </a:lnTo>
                <a:lnTo>
                  <a:pt x="2649448" y="355600"/>
                </a:lnTo>
                <a:lnTo>
                  <a:pt x="2710818" y="368300"/>
                </a:lnTo>
                <a:lnTo>
                  <a:pt x="2772494" y="393700"/>
                </a:lnTo>
                <a:lnTo>
                  <a:pt x="2834460" y="406400"/>
                </a:lnTo>
                <a:lnTo>
                  <a:pt x="2896702" y="431800"/>
                </a:lnTo>
                <a:lnTo>
                  <a:pt x="2959205" y="444500"/>
                </a:lnTo>
                <a:lnTo>
                  <a:pt x="3084935" y="495300"/>
                </a:lnTo>
                <a:lnTo>
                  <a:pt x="3148132" y="508000"/>
                </a:lnTo>
                <a:lnTo>
                  <a:pt x="3275116" y="558800"/>
                </a:lnTo>
                <a:lnTo>
                  <a:pt x="3338874" y="571500"/>
                </a:lnTo>
                <a:lnTo>
                  <a:pt x="3466846" y="622300"/>
                </a:lnTo>
                <a:lnTo>
                  <a:pt x="6788498" y="622300"/>
                </a:lnTo>
                <a:lnTo>
                  <a:pt x="6776950" y="635000"/>
                </a:lnTo>
                <a:lnTo>
                  <a:pt x="6752084" y="660400"/>
                </a:lnTo>
                <a:lnTo>
                  <a:pt x="6725465" y="698500"/>
                </a:lnTo>
                <a:lnTo>
                  <a:pt x="6697109" y="723900"/>
                </a:lnTo>
                <a:lnTo>
                  <a:pt x="6667031" y="762000"/>
                </a:lnTo>
                <a:lnTo>
                  <a:pt x="6635246" y="787400"/>
                </a:lnTo>
                <a:lnTo>
                  <a:pt x="6601771" y="825500"/>
                </a:lnTo>
                <a:lnTo>
                  <a:pt x="6566621" y="850900"/>
                </a:lnTo>
                <a:lnTo>
                  <a:pt x="6529812" y="889000"/>
                </a:lnTo>
                <a:lnTo>
                  <a:pt x="6491360" y="914400"/>
                </a:lnTo>
                <a:lnTo>
                  <a:pt x="6451280" y="952500"/>
                </a:lnTo>
                <a:lnTo>
                  <a:pt x="6409589" y="977900"/>
                </a:lnTo>
                <a:lnTo>
                  <a:pt x="6366301" y="1016000"/>
                </a:lnTo>
                <a:lnTo>
                  <a:pt x="6321432" y="1054100"/>
                </a:lnTo>
                <a:lnTo>
                  <a:pt x="6274999" y="1092200"/>
                </a:lnTo>
                <a:lnTo>
                  <a:pt x="6227016" y="1117600"/>
                </a:lnTo>
                <a:lnTo>
                  <a:pt x="6177500" y="1155700"/>
                </a:lnTo>
                <a:lnTo>
                  <a:pt x="6126466" y="1193800"/>
                </a:lnTo>
                <a:lnTo>
                  <a:pt x="6073931" y="1231900"/>
                </a:lnTo>
                <a:lnTo>
                  <a:pt x="6019909" y="1257300"/>
                </a:lnTo>
                <a:lnTo>
                  <a:pt x="5964416" y="1295400"/>
                </a:lnTo>
                <a:lnTo>
                  <a:pt x="5907469" y="1333500"/>
                </a:lnTo>
                <a:lnTo>
                  <a:pt x="5849082" y="1371600"/>
                </a:lnTo>
                <a:lnTo>
                  <a:pt x="5789272" y="1409700"/>
                </a:lnTo>
                <a:lnTo>
                  <a:pt x="5728054" y="1447800"/>
                </a:lnTo>
                <a:lnTo>
                  <a:pt x="5665444" y="1485900"/>
                </a:lnTo>
                <a:lnTo>
                  <a:pt x="5601458" y="1524000"/>
                </a:lnTo>
                <a:lnTo>
                  <a:pt x="5536111" y="1549400"/>
                </a:lnTo>
                <a:lnTo>
                  <a:pt x="5601534" y="1587500"/>
                </a:lnTo>
                <a:lnTo>
                  <a:pt x="5665590" y="1625600"/>
                </a:lnTo>
                <a:lnTo>
                  <a:pt x="5728264" y="1663700"/>
                </a:lnTo>
                <a:lnTo>
                  <a:pt x="5789540" y="1701800"/>
                </a:lnTo>
                <a:lnTo>
                  <a:pt x="5849404" y="1739900"/>
                </a:lnTo>
                <a:lnTo>
                  <a:pt x="5907839" y="1778000"/>
                </a:lnTo>
                <a:lnTo>
                  <a:pt x="5964830" y="1816100"/>
                </a:lnTo>
                <a:lnTo>
                  <a:pt x="6020361" y="1854200"/>
                </a:lnTo>
                <a:lnTo>
                  <a:pt x="6074418" y="1879600"/>
                </a:lnTo>
                <a:lnTo>
                  <a:pt x="6126983" y="1917700"/>
                </a:lnTo>
                <a:lnTo>
                  <a:pt x="6178042" y="1955800"/>
                </a:lnTo>
                <a:lnTo>
                  <a:pt x="6227580" y="1993900"/>
                </a:lnTo>
                <a:lnTo>
                  <a:pt x="6275580" y="2019300"/>
                </a:lnTo>
                <a:lnTo>
                  <a:pt x="6322027" y="2057400"/>
                </a:lnTo>
                <a:lnTo>
                  <a:pt x="6366906" y="2095500"/>
                </a:lnTo>
                <a:lnTo>
                  <a:pt x="6410201" y="2133600"/>
                </a:lnTo>
                <a:lnTo>
                  <a:pt x="6451896" y="2159000"/>
                </a:lnTo>
                <a:lnTo>
                  <a:pt x="6491976" y="2197100"/>
                </a:lnTo>
                <a:lnTo>
                  <a:pt x="6530426" y="2222500"/>
                </a:lnTo>
                <a:lnTo>
                  <a:pt x="6567230" y="2260600"/>
                </a:lnTo>
                <a:lnTo>
                  <a:pt x="6602372" y="2286000"/>
                </a:lnTo>
                <a:lnTo>
                  <a:pt x="6635837" y="2324100"/>
                </a:lnTo>
                <a:lnTo>
                  <a:pt x="6667609" y="2349500"/>
                </a:lnTo>
                <a:lnTo>
                  <a:pt x="6697673" y="2387600"/>
                </a:lnTo>
                <a:lnTo>
                  <a:pt x="6726013" y="2413000"/>
                </a:lnTo>
                <a:lnTo>
                  <a:pt x="6752614" y="2451100"/>
                </a:lnTo>
                <a:lnTo>
                  <a:pt x="6777460" y="2476500"/>
                </a:lnTo>
                <a:lnTo>
                  <a:pt x="6788997" y="2489200"/>
                </a:lnTo>
                <a:lnTo>
                  <a:pt x="3466847" y="2489200"/>
                </a:lnTo>
                <a:lnTo>
                  <a:pt x="3338874" y="2540000"/>
                </a:lnTo>
                <a:lnTo>
                  <a:pt x="3275116" y="2552700"/>
                </a:lnTo>
                <a:lnTo>
                  <a:pt x="3148132" y="2603500"/>
                </a:lnTo>
                <a:lnTo>
                  <a:pt x="3084935" y="2616200"/>
                </a:lnTo>
                <a:lnTo>
                  <a:pt x="2959205" y="2667000"/>
                </a:lnTo>
                <a:lnTo>
                  <a:pt x="2896703" y="2679700"/>
                </a:lnTo>
                <a:lnTo>
                  <a:pt x="2834461" y="2705100"/>
                </a:lnTo>
                <a:lnTo>
                  <a:pt x="2772494" y="2717800"/>
                </a:lnTo>
                <a:lnTo>
                  <a:pt x="2710818" y="2743200"/>
                </a:lnTo>
                <a:lnTo>
                  <a:pt x="2649448" y="2755900"/>
                </a:lnTo>
                <a:lnTo>
                  <a:pt x="2634920" y="2768600"/>
                </a:lnTo>
                <a:close/>
              </a:path>
              <a:path w="6933565" h="2768600">
                <a:moveTo>
                  <a:pt x="6788498" y="622300"/>
                </a:moveTo>
                <a:lnTo>
                  <a:pt x="3466846" y="622300"/>
                </a:lnTo>
                <a:lnTo>
                  <a:pt x="3594819" y="571500"/>
                </a:lnTo>
                <a:lnTo>
                  <a:pt x="3658577" y="558800"/>
                </a:lnTo>
                <a:lnTo>
                  <a:pt x="3785561" y="508000"/>
                </a:lnTo>
                <a:lnTo>
                  <a:pt x="3848758" y="495300"/>
                </a:lnTo>
                <a:lnTo>
                  <a:pt x="3974487" y="444500"/>
                </a:lnTo>
                <a:lnTo>
                  <a:pt x="4036990" y="431800"/>
                </a:lnTo>
                <a:lnTo>
                  <a:pt x="4099232" y="406400"/>
                </a:lnTo>
                <a:lnTo>
                  <a:pt x="4161199" y="393700"/>
                </a:lnTo>
                <a:lnTo>
                  <a:pt x="4222874" y="368300"/>
                </a:lnTo>
                <a:lnTo>
                  <a:pt x="4284245" y="355600"/>
                </a:lnTo>
                <a:lnTo>
                  <a:pt x="4345295" y="330200"/>
                </a:lnTo>
                <a:lnTo>
                  <a:pt x="4466377" y="304800"/>
                </a:lnTo>
                <a:lnTo>
                  <a:pt x="4526378" y="279400"/>
                </a:lnTo>
                <a:lnTo>
                  <a:pt x="4762443" y="228600"/>
                </a:lnTo>
                <a:lnTo>
                  <a:pt x="4820400" y="203200"/>
                </a:lnTo>
                <a:lnTo>
                  <a:pt x="5212580" y="114300"/>
                </a:lnTo>
                <a:lnTo>
                  <a:pt x="5266497" y="114300"/>
                </a:lnTo>
                <a:lnTo>
                  <a:pt x="5424759" y="76200"/>
                </a:lnTo>
                <a:lnTo>
                  <a:pt x="5476301" y="76200"/>
                </a:lnTo>
                <a:lnTo>
                  <a:pt x="5577477" y="50800"/>
                </a:lnTo>
                <a:lnTo>
                  <a:pt x="6711877" y="50800"/>
                </a:lnTo>
                <a:lnTo>
                  <a:pt x="6734793" y="63500"/>
                </a:lnTo>
                <a:lnTo>
                  <a:pt x="6756589" y="76200"/>
                </a:lnTo>
                <a:lnTo>
                  <a:pt x="6782822" y="88900"/>
                </a:lnTo>
                <a:lnTo>
                  <a:pt x="6828820" y="114300"/>
                </a:lnTo>
                <a:lnTo>
                  <a:pt x="6866296" y="139700"/>
                </a:lnTo>
                <a:lnTo>
                  <a:pt x="6881878" y="165100"/>
                </a:lnTo>
                <a:lnTo>
                  <a:pt x="6895377" y="177800"/>
                </a:lnTo>
                <a:lnTo>
                  <a:pt x="6906809" y="203200"/>
                </a:lnTo>
                <a:lnTo>
                  <a:pt x="6916188" y="215900"/>
                </a:lnTo>
                <a:lnTo>
                  <a:pt x="6923532" y="241300"/>
                </a:lnTo>
                <a:lnTo>
                  <a:pt x="6928856" y="254000"/>
                </a:lnTo>
                <a:lnTo>
                  <a:pt x="6932174" y="279400"/>
                </a:lnTo>
                <a:lnTo>
                  <a:pt x="6933504" y="304800"/>
                </a:lnTo>
                <a:lnTo>
                  <a:pt x="6932861" y="317500"/>
                </a:lnTo>
                <a:lnTo>
                  <a:pt x="6925718" y="368300"/>
                </a:lnTo>
                <a:lnTo>
                  <a:pt x="6910870" y="419100"/>
                </a:lnTo>
                <a:lnTo>
                  <a:pt x="6888444" y="469900"/>
                </a:lnTo>
                <a:lnTo>
                  <a:pt x="6858565" y="520700"/>
                </a:lnTo>
                <a:lnTo>
                  <a:pt x="6821358" y="571500"/>
                </a:lnTo>
                <a:lnTo>
                  <a:pt x="6800046" y="609600"/>
                </a:lnTo>
                <a:lnTo>
                  <a:pt x="6788498" y="622300"/>
                </a:lnTo>
                <a:close/>
              </a:path>
              <a:path w="6933565" h="2768600">
                <a:moveTo>
                  <a:pt x="6929514" y="2768600"/>
                </a:moveTo>
                <a:lnTo>
                  <a:pt x="4298646" y="2768600"/>
                </a:lnTo>
                <a:lnTo>
                  <a:pt x="4284122" y="2755900"/>
                </a:lnTo>
                <a:lnTo>
                  <a:pt x="4222768" y="2743200"/>
                </a:lnTo>
                <a:lnTo>
                  <a:pt x="4161108" y="2717800"/>
                </a:lnTo>
                <a:lnTo>
                  <a:pt x="4099156" y="2705100"/>
                </a:lnTo>
                <a:lnTo>
                  <a:pt x="4036927" y="2679700"/>
                </a:lnTo>
                <a:lnTo>
                  <a:pt x="3974437" y="2667000"/>
                </a:lnTo>
                <a:lnTo>
                  <a:pt x="3848729" y="2616200"/>
                </a:lnTo>
                <a:lnTo>
                  <a:pt x="3785541" y="2603500"/>
                </a:lnTo>
                <a:lnTo>
                  <a:pt x="3658569" y="2552700"/>
                </a:lnTo>
                <a:lnTo>
                  <a:pt x="3594816" y="2540000"/>
                </a:lnTo>
                <a:lnTo>
                  <a:pt x="3466847" y="2489200"/>
                </a:lnTo>
                <a:lnTo>
                  <a:pt x="6788997" y="2489200"/>
                </a:lnTo>
                <a:lnTo>
                  <a:pt x="6800535" y="2501900"/>
                </a:lnTo>
                <a:lnTo>
                  <a:pt x="6821825" y="2540000"/>
                </a:lnTo>
                <a:lnTo>
                  <a:pt x="6841313" y="2565400"/>
                </a:lnTo>
                <a:lnTo>
                  <a:pt x="6874822" y="2616200"/>
                </a:lnTo>
                <a:lnTo>
                  <a:pt x="6900939" y="2667000"/>
                </a:lnTo>
                <a:lnTo>
                  <a:pt x="6919540" y="2717800"/>
                </a:lnTo>
                <a:lnTo>
                  <a:pt x="6925982" y="2743200"/>
                </a:lnTo>
                <a:lnTo>
                  <a:pt x="6929514" y="276860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97157" y="825687"/>
            <a:ext cx="3781425" cy="3475990"/>
          </a:xfrm>
          <a:custGeom>
            <a:avLst/>
            <a:gdLst/>
            <a:ahLst/>
            <a:cxnLst/>
            <a:rect l="l" t="t" r="r" b="b"/>
            <a:pathLst>
              <a:path w="3781425" h="3475990">
                <a:moveTo>
                  <a:pt x="3638945" y="3475712"/>
                </a:moveTo>
                <a:lnTo>
                  <a:pt x="222451" y="3475712"/>
                </a:lnTo>
                <a:lnTo>
                  <a:pt x="177798" y="3470917"/>
                </a:lnTo>
                <a:lnTo>
                  <a:pt x="136125" y="3457705"/>
                </a:lnTo>
                <a:lnTo>
                  <a:pt x="98350" y="3436983"/>
                </a:lnTo>
                <a:lnTo>
                  <a:pt x="65387" y="3409660"/>
                </a:lnTo>
                <a:lnTo>
                  <a:pt x="38155" y="3376643"/>
                </a:lnTo>
                <a:lnTo>
                  <a:pt x="17568" y="3338839"/>
                </a:lnTo>
                <a:lnTo>
                  <a:pt x="4544" y="3297156"/>
                </a:lnTo>
                <a:lnTo>
                  <a:pt x="77" y="3253261"/>
                </a:lnTo>
                <a:lnTo>
                  <a:pt x="0" y="0"/>
                </a:lnTo>
                <a:lnTo>
                  <a:pt x="3780919" y="0"/>
                </a:lnTo>
                <a:lnTo>
                  <a:pt x="3780919" y="3253261"/>
                </a:lnTo>
                <a:lnTo>
                  <a:pt x="3776150" y="3299088"/>
                </a:lnTo>
                <a:lnTo>
                  <a:pt x="3762501" y="3341752"/>
                </a:lnTo>
                <a:lnTo>
                  <a:pt x="3740966" y="3380241"/>
                </a:lnTo>
                <a:lnTo>
                  <a:pt x="3712533" y="3413541"/>
                </a:lnTo>
                <a:lnTo>
                  <a:pt x="3678196" y="3440641"/>
                </a:lnTo>
                <a:lnTo>
                  <a:pt x="3638945" y="3460528"/>
                </a:lnTo>
                <a:lnTo>
                  <a:pt x="3638945" y="34757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97158" y="519763"/>
            <a:ext cx="3782060" cy="417830"/>
          </a:xfrm>
          <a:custGeom>
            <a:avLst/>
            <a:gdLst/>
            <a:ahLst/>
            <a:cxnLst/>
            <a:rect l="l" t="t" r="r" b="b"/>
            <a:pathLst>
              <a:path w="3782060" h="417830">
                <a:moveTo>
                  <a:pt x="3144562" y="417563"/>
                </a:moveTo>
                <a:lnTo>
                  <a:pt x="0" y="417563"/>
                </a:lnTo>
                <a:lnTo>
                  <a:pt x="0" y="220929"/>
                </a:lnTo>
                <a:lnTo>
                  <a:pt x="4480" y="176342"/>
                </a:lnTo>
                <a:lnTo>
                  <a:pt x="17335" y="134842"/>
                </a:lnTo>
                <a:lnTo>
                  <a:pt x="37682" y="97310"/>
                </a:lnTo>
                <a:lnTo>
                  <a:pt x="64641" y="64627"/>
                </a:lnTo>
                <a:lnTo>
                  <a:pt x="97331" y="37674"/>
                </a:lnTo>
                <a:lnTo>
                  <a:pt x="134871" y="17331"/>
                </a:lnTo>
                <a:lnTo>
                  <a:pt x="176380" y="4479"/>
                </a:lnTo>
                <a:lnTo>
                  <a:pt x="220977" y="0"/>
                </a:lnTo>
                <a:lnTo>
                  <a:pt x="3559179" y="0"/>
                </a:lnTo>
                <a:lnTo>
                  <a:pt x="3604059" y="4513"/>
                </a:lnTo>
                <a:lnTo>
                  <a:pt x="3645843" y="17461"/>
                </a:lnTo>
                <a:lnTo>
                  <a:pt x="3683639" y="37954"/>
                </a:lnTo>
                <a:lnTo>
                  <a:pt x="3716559" y="65101"/>
                </a:lnTo>
                <a:lnTo>
                  <a:pt x="3743713" y="98014"/>
                </a:lnTo>
                <a:lnTo>
                  <a:pt x="3764210" y="135803"/>
                </a:lnTo>
                <a:lnTo>
                  <a:pt x="3777161" y="177577"/>
                </a:lnTo>
                <a:lnTo>
                  <a:pt x="3781676" y="222447"/>
                </a:lnTo>
                <a:lnTo>
                  <a:pt x="3144562" y="417563"/>
                </a:lnTo>
                <a:close/>
              </a:path>
              <a:path w="3782060" h="417830">
                <a:moveTo>
                  <a:pt x="3781676" y="417563"/>
                </a:moveTo>
                <a:lnTo>
                  <a:pt x="3144562" y="417563"/>
                </a:lnTo>
                <a:lnTo>
                  <a:pt x="3781676" y="222447"/>
                </a:lnTo>
                <a:lnTo>
                  <a:pt x="3781676" y="417563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201759" y="653388"/>
            <a:ext cx="661670" cy="167640"/>
          </a:xfrm>
          <a:custGeom>
            <a:avLst/>
            <a:gdLst/>
            <a:ahLst/>
            <a:cxnLst/>
            <a:rect l="l" t="t" r="r" b="b"/>
            <a:pathLst>
              <a:path w="661670" h="167640">
                <a:moveTo>
                  <a:pt x="167055" y="0"/>
                </a:moveTo>
                <a:lnTo>
                  <a:pt x="0" y="0"/>
                </a:lnTo>
                <a:lnTo>
                  <a:pt x="0" y="167030"/>
                </a:lnTo>
                <a:lnTo>
                  <a:pt x="167055" y="167030"/>
                </a:lnTo>
                <a:lnTo>
                  <a:pt x="167055" y="0"/>
                </a:lnTo>
                <a:close/>
              </a:path>
              <a:path w="661670" h="167640">
                <a:moveTo>
                  <a:pt x="413854" y="0"/>
                </a:moveTo>
                <a:lnTo>
                  <a:pt x="246786" y="0"/>
                </a:lnTo>
                <a:lnTo>
                  <a:pt x="246786" y="167030"/>
                </a:lnTo>
                <a:lnTo>
                  <a:pt x="413854" y="167030"/>
                </a:lnTo>
                <a:lnTo>
                  <a:pt x="413854" y="0"/>
                </a:lnTo>
                <a:close/>
              </a:path>
              <a:path w="661670" h="167640">
                <a:moveTo>
                  <a:pt x="661403" y="0"/>
                </a:moveTo>
                <a:lnTo>
                  <a:pt x="494347" y="0"/>
                </a:lnTo>
                <a:lnTo>
                  <a:pt x="494347" y="167030"/>
                </a:lnTo>
                <a:lnTo>
                  <a:pt x="661403" y="167030"/>
                </a:lnTo>
                <a:lnTo>
                  <a:pt x="661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289565" y="512171"/>
            <a:ext cx="3795395" cy="3796029"/>
          </a:xfrm>
          <a:custGeom>
            <a:avLst/>
            <a:gdLst/>
            <a:ahLst/>
            <a:cxnLst/>
            <a:rect l="l" t="t" r="r" b="b"/>
            <a:pathLst>
              <a:path w="3795395" h="3796029">
                <a:moveTo>
                  <a:pt x="230089" y="3796033"/>
                </a:moveTo>
                <a:lnTo>
                  <a:pt x="183793" y="3791347"/>
                </a:lnTo>
                <a:lnTo>
                  <a:pt x="140638" y="3777907"/>
                </a:lnTo>
                <a:lnTo>
                  <a:pt x="101558" y="3756637"/>
                </a:lnTo>
                <a:lnTo>
                  <a:pt x="67489" y="3728463"/>
                </a:lnTo>
                <a:lnTo>
                  <a:pt x="39364" y="3694311"/>
                </a:lnTo>
                <a:lnTo>
                  <a:pt x="18118" y="3655105"/>
                </a:lnTo>
                <a:lnTo>
                  <a:pt x="4680" y="3611728"/>
                </a:lnTo>
                <a:lnTo>
                  <a:pt x="76" y="3565993"/>
                </a:lnTo>
                <a:lnTo>
                  <a:pt x="0" y="230039"/>
                </a:lnTo>
                <a:lnTo>
                  <a:pt x="4685" y="183753"/>
                </a:lnTo>
                <a:lnTo>
                  <a:pt x="18118" y="140607"/>
                </a:lnTo>
                <a:lnTo>
                  <a:pt x="39364" y="101536"/>
                </a:lnTo>
                <a:lnTo>
                  <a:pt x="67489" y="67474"/>
                </a:lnTo>
                <a:lnTo>
                  <a:pt x="101558" y="39355"/>
                </a:lnTo>
                <a:lnTo>
                  <a:pt x="140638" y="18114"/>
                </a:lnTo>
                <a:lnTo>
                  <a:pt x="183793" y="4684"/>
                </a:lnTo>
                <a:lnTo>
                  <a:pt x="230089" y="0"/>
                </a:lnTo>
                <a:lnTo>
                  <a:pt x="3566773" y="0"/>
                </a:lnTo>
                <a:lnTo>
                  <a:pt x="3612027" y="4472"/>
                </a:lnTo>
                <a:lnTo>
                  <a:pt x="3647094" y="15184"/>
                </a:lnTo>
                <a:lnTo>
                  <a:pt x="230849" y="15184"/>
                </a:lnTo>
                <a:lnTo>
                  <a:pt x="181645" y="20870"/>
                </a:lnTo>
                <a:lnTo>
                  <a:pt x="136439" y="37061"/>
                </a:lnTo>
                <a:lnTo>
                  <a:pt x="96533" y="62456"/>
                </a:lnTo>
                <a:lnTo>
                  <a:pt x="63229" y="95752"/>
                </a:lnTo>
                <a:lnTo>
                  <a:pt x="37829" y="135650"/>
                </a:lnTo>
                <a:lnTo>
                  <a:pt x="21634" y="180846"/>
                </a:lnTo>
                <a:lnTo>
                  <a:pt x="15946" y="230039"/>
                </a:lnTo>
                <a:lnTo>
                  <a:pt x="15946" y="416804"/>
                </a:lnTo>
                <a:lnTo>
                  <a:pt x="3795344" y="416804"/>
                </a:lnTo>
                <a:lnTo>
                  <a:pt x="3795344" y="432747"/>
                </a:lnTo>
                <a:lnTo>
                  <a:pt x="15187" y="432747"/>
                </a:lnTo>
                <a:lnTo>
                  <a:pt x="15275" y="3565993"/>
                </a:lnTo>
                <a:lnTo>
                  <a:pt x="20875" y="3614427"/>
                </a:lnTo>
                <a:lnTo>
                  <a:pt x="37069" y="3659623"/>
                </a:lnTo>
                <a:lnTo>
                  <a:pt x="62470" y="3699520"/>
                </a:lnTo>
                <a:lnTo>
                  <a:pt x="95773" y="3732817"/>
                </a:lnTo>
                <a:lnTo>
                  <a:pt x="135679" y="3758212"/>
                </a:lnTo>
                <a:lnTo>
                  <a:pt x="180885" y="3774403"/>
                </a:lnTo>
                <a:lnTo>
                  <a:pt x="230089" y="3780089"/>
                </a:lnTo>
                <a:lnTo>
                  <a:pt x="3648785" y="3780089"/>
                </a:lnTo>
                <a:lnTo>
                  <a:pt x="3628365" y="3787064"/>
                </a:lnTo>
                <a:lnTo>
                  <a:pt x="3607874" y="3792046"/>
                </a:lnTo>
                <a:lnTo>
                  <a:pt x="3586956" y="3795036"/>
                </a:lnTo>
                <a:lnTo>
                  <a:pt x="3565254" y="3796032"/>
                </a:lnTo>
                <a:lnTo>
                  <a:pt x="230089" y="3796033"/>
                </a:lnTo>
                <a:close/>
              </a:path>
              <a:path w="3795395" h="3796029">
                <a:moveTo>
                  <a:pt x="3795344" y="416804"/>
                </a:moveTo>
                <a:lnTo>
                  <a:pt x="3781676" y="416804"/>
                </a:lnTo>
                <a:lnTo>
                  <a:pt x="3781676" y="230039"/>
                </a:lnTo>
                <a:lnTo>
                  <a:pt x="3775988" y="180846"/>
                </a:lnTo>
                <a:lnTo>
                  <a:pt x="3759793" y="135650"/>
                </a:lnTo>
                <a:lnTo>
                  <a:pt x="3734393" y="95752"/>
                </a:lnTo>
                <a:lnTo>
                  <a:pt x="3701089" y="62456"/>
                </a:lnTo>
                <a:lnTo>
                  <a:pt x="3661183" y="37061"/>
                </a:lnTo>
                <a:lnTo>
                  <a:pt x="3615977" y="20870"/>
                </a:lnTo>
                <a:lnTo>
                  <a:pt x="3566773" y="15184"/>
                </a:lnTo>
                <a:lnTo>
                  <a:pt x="3647094" y="15184"/>
                </a:lnTo>
                <a:lnTo>
                  <a:pt x="3694276" y="38755"/>
                </a:lnTo>
                <a:lnTo>
                  <a:pt x="3729279" y="67569"/>
                </a:lnTo>
                <a:lnTo>
                  <a:pt x="3757969" y="102564"/>
                </a:lnTo>
                <a:lnTo>
                  <a:pt x="3778828" y="141971"/>
                </a:lnTo>
                <a:lnTo>
                  <a:pt x="3791429" y="184795"/>
                </a:lnTo>
                <a:lnTo>
                  <a:pt x="3795344" y="230039"/>
                </a:lnTo>
                <a:lnTo>
                  <a:pt x="3795344" y="416804"/>
                </a:lnTo>
                <a:close/>
              </a:path>
              <a:path w="3795395" h="3796029">
                <a:moveTo>
                  <a:pt x="3083812" y="315070"/>
                </a:moveTo>
                <a:lnTo>
                  <a:pt x="2908397" y="315070"/>
                </a:lnTo>
                <a:lnTo>
                  <a:pt x="2904600" y="312033"/>
                </a:lnTo>
                <a:lnTo>
                  <a:pt x="2904600" y="136657"/>
                </a:lnTo>
                <a:lnTo>
                  <a:pt x="2907637" y="132861"/>
                </a:lnTo>
                <a:lnTo>
                  <a:pt x="3081534" y="132861"/>
                </a:lnTo>
                <a:lnTo>
                  <a:pt x="3083812" y="133620"/>
                </a:lnTo>
                <a:lnTo>
                  <a:pt x="3085331" y="135897"/>
                </a:lnTo>
                <a:lnTo>
                  <a:pt x="3086850" y="137416"/>
                </a:lnTo>
                <a:lnTo>
                  <a:pt x="3086850" y="148804"/>
                </a:lnTo>
                <a:lnTo>
                  <a:pt x="2920547" y="148804"/>
                </a:lnTo>
                <a:lnTo>
                  <a:pt x="2920547" y="299886"/>
                </a:lnTo>
                <a:lnTo>
                  <a:pt x="3086850" y="299886"/>
                </a:lnTo>
                <a:lnTo>
                  <a:pt x="3086850" y="311274"/>
                </a:lnTo>
                <a:lnTo>
                  <a:pt x="3083812" y="315070"/>
                </a:lnTo>
                <a:close/>
              </a:path>
              <a:path w="3795395" h="3796029">
                <a:moveTo>
                  <a:pt x="3331368" y="315070"/>
                </a:moveTo>
                <a:lnTo>
                  <a:pt x="3155953" y="315070"/>
                </a:lnTo>
                <a:lnTo>
                  <a:pt x="3152156" y="312033"/>
                </a:lnTo>
                <a:lnTo>
                  <a:pt x="3152156" y="136657"/>
                </a:lnTo>
                <a:lnTo>
                  <a:pt x="3155193" y="132861"/>
                </a:lnTo>
                <a:lnTo>
                  <a:pt x="3329089" y="132861"/>
                </a:lnTo>
                <a:lnTo>
                  <a:pt x="3331368" y="133620"/>
                </a:lnTo>
                <a:lnTo>
                  <a:pt x="3332886" y="135897"/>
                </a:lnTo>
                <a:lnTo>
                  <a:pt x="3334405" y="137416"/>
                </a:lnTo>
                <a:lnTo>
                  <a:pt x="3334405" y="148804"/>
                </a:lnTo>
                <a:lnTo>
                  <a:pt x="3168102" y="148804"/>
                </a:lnTo>
                <a:lnTo>
                  <a:pt x="3168102" y="299886"/>
                </a:lnTo>
                <a:lnTo>
                  <a:pt x="3334405" y="299886"/>
                </a:lnTo>
                <a:lnTo>
                  <a:pt x="3334405" y="311274"/>
                </a:lnTo>
                <a:lnTo>
                  <a:pt x="3331368" y="315070"/>
                </a:lnTo>
                <a:close/>
              </a:path>
              <a:path w="3795395" h="3796029">
                <a:moveTo>
                  <a:pt x="3578164" y="315070"/>
                </a:moveTo>
                <a:lnTo>
                  <a:pt x="3402749" y="315070"/>
                </a:lnTo>
                <a:lnTo>
                  <a:pt x="3398952" y="312033"/>
                </a:lnTo>
                <a:lnTo>
                  <a:pt x="3398952" y="136657"/>
                </a:lnTo>
                <a:lnTo>
                  <a:pt x="3401989" y="132861"/>
                </a:lnTo>
                <a:lnTo>
                  <a:pt x="3575885" y="132861"/>
                </a:lnTo>
                <a:lnTo>
                  <a:pt x="3578164" y="133620"/>
                </a:lnTo>
                <a:lnTo>
                  <a:pt x="3579682" y="135897"/>
                </a:lnTo>
                <a:lnTo>
                  <a:pt x="3581201" y="137416"/>
                </a:lnTo>
                <a:lnTo>
                  <a:pt x="3581201" y="148804"/>
                </a:lnTo>
                <a:lnTo>
                  <a:pt x="3414899" y="148804"/>
                </a:lnTo>
                <a:lnTo>
                  <a:pt x="3414899" y="299886"/>
                </a:lnTo>
                <a:lnTo>
                  <a:pt x="3581201" y="299886"/>
                </a:lnTo>
                <a:lnTo>
                  <a:pt x="3581201" y="311274"/>
                </a:lnTo>
                <a:lnTo>
                  <a:pt x="3578164" y="315070"/>
                </a:lnTo>
                <a:close/>
              </a:path>
              <a:path w="3795395" h="3796029">
                <a:moveTo>
                  <a:pt x="3086850" y="299886"/>
                </a:moveTo>
                <a:lnTo>
                  <a:pt x="3071662" y="299886"/>
                </a:lnTo>
                <a:lnTo>
                  <a:pt x="3071662" y="148804"/>
                </a:lnTo>
                <a:lnTo>
                  <a:pt x="3086850" y="148804"/>
                </a:lnTo>
                <a:lnTo>
                  <a:pt x="3086850" y="299886"/>
                </a:lnTo>
                <a:close/>
              </a:path>
              <a:path w="3795395" h="3796029">
                <a:moveTo>
                  <a:pt x="3334405" y="299886"/>
                </a:moveTo>
                <a:lnTo>
                  <a:pt x="3319218" y="299886"/>
                </a:lnTo>
                <a:lnTo>
                  <a:pt x="3319218" y="148804"/>
                </a:lnTo>
                <a:lnTo>
                  <a:pt x="3334405" y="148804"/>
                </a:lnTo>
                <a:lnTo>
                  <a:pt x="3334405" y="299886"/>
                </a:lnTo>
                <a:close/>
              </a:path>
              <a:path w="3795395" h="3796029">
                <a:moveTo>
                  <a:pt x="3581201" y="299886"/>
                </a:moveTo>
                <a:lnTo>
                  <a:pt x="3566014" y="299886"/>
                </a:lnTo>
                <a:lnTo>
                  <a:pt x="3566014" y="148804"/>
                </a:lnTo>
                <a:lnTo>
                  <a:pt x="3581201" y="148804"/>
                </a:lnTo>
                <a:lnTo>
                  <a:pt x="3581201" y="299886"/>
                </a:lnTo>
                <a:close/>
              </a:path>
              <a:path w="3795395" h="3796029">
                <a:moveTo>
                  <a:pt x="3293399" y="274073"/>
                </a:moveTo>
                <a:lnTo>
                  <a:pt x="3193162" y="274073"/>
                </a:lnTo>
                <a:lnTo>
                  <a:pt x="3189365" y="270277"/>
                </a:lnTo>
                <a:lnTo>
                  <a:pt x="3189365" y="179172"/>
                </a:lnTo>
                <a:lnTo>
                  <a:pt x="3192402" y="175376"/>
                </a:lnTo>
                <a:lnTo>
                  <a:pt x="3292640" y="175376"/>
                </a:lnTo>
                <a:lnTo>
                  <a:pt x="3296436" y="178413"/>
                </a:lnTo>
                <a:lnTo>
                  <a:pt x="3296436" y="210300"/>
                </a:lnTo>
                <a:lnTo>
                  <a:pt x="3205312" y="210300"/>
                </a:lnTo>
                <a:lnTo>
                  <a:pt x="3205312" y="258130"/>
                </a:lnTo>
                <a:lnTo>
                  <a:pt x="3296436" y="258130"/>
                </a:lnTo>
                <a:lnTo>
                  <a:pt x="3296436" y="270277"/>
                </a:lnTo>
                <a:lnTo>
                  <a:pt x="3293399" y="274073"/>
                </a:lnTo>
                <a:close/>
              </a:path>
              <a:path w="3795395" h="3796029">
                <a:moveTo>
                  <a:pt x="3452108" y="274832"/>
                </a:moveTo>
                <a:lnTo>
                  <a:pt x="3447552" y="274832"/>
                </a:lnTo>
                <a:lnTo>
                  <a:pt x="3445274" y="274073"/>
                </a:lnTo>
                <a:lnTo>
                  <a:pt x="3443755" y="273314"/>
                </a:lnTo>
                <a:lnTo>
                  <a:pt x="3440717" y="269518"/>
                </a:lnTo>
                <a:lnTo>
                  <a:pt x="3440717" y="264963"/>
                </a:lnTo>
                <a:lnTo>
                  <a:pt x="3442995" y="261926"/>
                </a:lnTo>
                <a:lnTo>
                  <a:pt x="3479445" y="225484"/>
                </a:lnTo>
                <a:lnTo>
                  <a:pt x="3439958" y="186005"/>
                </a:lnTo>
                <a:lnTo>
                  <a:pt x="3439958" y="180691"/>
                </a:lnTo>
                <a:lnTo>
                  <a:pt x="3444514" y="176135"/>
                </a:lnTo>
                <a:lnTo>
                  <a:pt x="3446033" y="175376"/>
                </a:lnTo>
                <a:lnTo>
                  <a:pt x="3450589" y="175376"/>
                </a:lnTo>
                <a:lnTo>
                  <a:pt x="3452867" y="176135"/>
                </a:lnTo>
                <a:lnTo>
                  <a:pt x="3453627" y="177654"/>
                </a:lnTo>
                <a:lnTo>
                  <a:pt x="3490077" y="214096"/>
                </a:lnTo>
                <a:lnTo>
                  <a:pt x="3512098" y="214096"/>
                </a:lnTo>
                <a:lnTo>
                  <a:pt x="3500708" y="225484"/>
                </a:lnTo>
                <a:lnTo>
                  <a:pt x="3511339" y="236113"/>
                </a:lnTo>
                <a:lnTo>
                  <a:pt x="3490836" y="236113"/>
                </a:lnTo>
                <a:lnTo>
                  <a:pt x="3452108" y="274832"/>
                </a:lnTo>
                <a:close/>
              </a:path>
              <a:path w="3795395" h="3796029">
                <a:moveTo>
                  <a:pt x="3512098" y="214096"/>
                </a:moveTo>
                <a:lnTo>
                  <a:pt x="3490077" y="214096"/>
                </a:lnTo>
                <a:lnTo>
                  <a:pt x="3528045" y="176135"/>
                </a:lnTo>
                <a:lnTo>
                  <a:pt x="3529564" y="175376"/>
                </a:lnTo>
                <a:lnTo>
                  <a:pt x="3534120" y="175376"/>
                </a:lnTo>
                <a:lnTo>
                  <a:pt x="3536398" y="176135"/>
                </a:lnTo>
                <a:lnTo>
                  <a:pt x="3537158" y="177654"/>
                </a:lnTo>
                <a:lnTo>
                  <a:pt x="3540195" y="180691"/>
                </a:lnTo>
                <a:lnTo>
                  <a:pt x="3540195" y="186005"/>
                </a:lnTo>
                <a:lnTo>
                  <a:pt x="3512098" y="214096"/>
                </a:lnTo>
                <a:close/>
              </a:path>
              <a:path w="3795395" h="3796029">
                <a:moveTo>
                  <a:pt x="3296436" y="258130"/>
                </a:moveTo>
                <a:lnTo>
                  <a:pt x="3282008" y="258130"/>
                </a:lnTo>
                <a:lnTo>
                  <a:pt x="3282008" y="210300"/>
                </a:lnTo>
                <a:lnTo>
                  <a:pt x="3296436" y="210300"/>
                </a:lnTo>
                <a:lnTo>
                  <a:pt x="3296436" y="258130"/>
                </a:lnTo>
                <a:close/>
              </a:path>
              <a:path w="3795395" h="3796029">
                <a:moveTo>
                  <a:pt x="3536398" y="274073"/>
                </a:moveTo>
                <a:lnTo>
                  <a:pt x="3531083" y="274073"/>
                </a:lnTo>
                <a:lnTo>
                  <a:pt x="3528804" y="273314"/>
                </a:lnTo>
                <a:lnTo>
                  <a:pt x="3527286" y="272555"/>
                </a:lnTo>
                <a:lnTo>
                  <a:pt x="3490836" y="236113"/>
                </a:lnTo>
                <a:lnTo>
                  <a:pt x="3511339" y="236113"/>
                </a:lnTo>
                <a:lnTo>
                  <a:pt x="3540195" y="264963"/>
                </a:lnTo>
                <a:lnTo>
                  <a:pt x="3540195" y="270277"/>
                </a:lnTo>
                <a:lnTo>
                  <a:pt x="3536398" y="274073"/>
                </a:lnTo>
                <a:close/>
              </a:path>
              <a:path w="3795395" h="3796029">
                <a:moveTo>
                  <a:pt x="3050400" y="273314"/>
                </a:moveTo>
                <a:lnTo>
                  <a:pt x="2939531" y="273314"/>
                </a:lnTo>
                <a:lnTo>
                  <a:pt x="2936494" y="270277"/>
                </a:lnTo>
                <a:lnTo>
                  <a:pt x="2936494" y="261167"/>
                </a:lnTo>
                <a:lnTo>
                  <a:pt x="2940291" y="258130"/>
                </a:lnTo>
                <a:lnTo>
                  <a:pt x="3051159" y="258130"/>
                </a:lnTo>
                <a:lnTo>
                  <a:pt x="3054197" y="261926"/>
                </a:lnTo>
                <a:lnTo>
                  <a:pt x="3054197" y="269518"/>
                </a:lnTo>
                <a:lnTo>
                  <a:pt x="3050400" y="273314"/>
                </a:lnTo>
                <a:close/>
              </a:path>
              <a:path w="3795395" h="3796029">
                <a:moveTo>
                  <a:pt x="3648785" y="3780089"/>
                </a:moveTo>
                <a:lnTo>
                  <a:pt x="3566014" y="3780089"/>
                </a:lnTo>
                <a:lnTo>
                  <a:pt x="3586552" y="3779223"/>
                </a:lnTo>
                <a:lnTo>
                  <a:pt x="3606165" y="3776578"/>
                </a:lnTo>
                <a:lnTo>
                  <a:pt x="3643470" y="3765664"/>
                </a:lnTo>
                <a:lnTo>
                  <a:pt x="3688892" y="3741485"/>
                </a:lnTo>
                <a:lnTo>
                  <a:pt x="3726733" y="3707612"/>
                </a:lnTo>
                <a:lnTo>
                  <a:pt x="3755608" y="3666014"/>
                </a:lnTo>
                <a:lnTo>
                  <a:pt x="3774130" y="3618658"/>
                </a:lnTo>
                <a:lnTo>
                  <a:pt x="3780916" y="3567511"/>
                </a:lnTo>
                <a:lnTo>
                  <a:pt x="3780157" y="3565993"/>
                </a:lnTo>
                <a:lnTo>
                  <a:pt x="3780157" y="432747"/>
                </a:lnTo>
                <a:lnTo>
                  <a:pt x="3795344" y="432747"/>
                </a:lnTo>
                <a:lnTo>
                  <a:pt x="3795266" y="3565993"/>
                </a:lnTo>
                <a:lnTo>
                  <a:pt x="3790539" y="3611771"/>
                </a:lnTo>
                <a:lnTo>
                  <a:pt x="3776754" y="3655523"/>
                </a:lnTo>
                <a:lnTo>
                  <a:pt x="3754813" y="3695437"/>
                </a:lnTo>
                <a:lnTo>
                  <a:pt x="3725594" y="3730291"/>
                </a:lnTo>
                <a:lnTo>
                  <a:pt x="3689964" y="3758901"/>
                </a:lnTo>
                <a:lnTo>
                  <a:pt x="3648785" y="37800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97392" y="612449"/>
            <a:ext cx="1207770" cy="5740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73605" y="4422646"/>
            <a:ext cx="12337415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400" b="1" spc="85" dirty="0">
                <a:latin typeface="Lucida Sans Typewriter"/>
                <a:cs typeface="Lucida Sans Typewriter"/>
              </a:rPr>
              <a:t>Check Call</a:t>
            </a:r>
            <a:endParaRPr sz="14400" dirty="0">
              <a:latin typeface="Lucida Sans Typewriter"/>
              <a:cs typeface="Lucida Sans Typewrite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73605" y="6640762"/>
            <a:ext cx="430022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dirty="0">
                <a:latin typeface="Lucida Console"/>
                <a:cs typeface="Lucida Console"/>
              </a:rPr>
              <a:t>Cheat</a:t>
            </a:r>
            <a:r>
              <a:rPr sz="5000" spc="195" dirty="0">
                <a:latin typeface="Lucida Console"/>
                <a:cs typeface="Lucida Console"/>
              </a:rPr>
              <a:t> </a:t>
            </a:r>
            <a:r>
              <a:rPr sz="5000" spc="-20" dirty="0">
                <a:latin typeface="Lucida Console"/>
                <a:cs typeface="Lucida Console"/>
              </a:rPr>
              <a:t>Codes</a:t>
            </a:r>
            <a:endParaRPr sz="5000">
              <a:latin typeface="Lucida Console"/>
              <a:cs typeface="Lucida Consol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3605" y="1898883"/>
            <a:ext cx="73914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400" spc="-20" dirty="0">
                <a:latin typeface="Verdana"/>
                <a:cs typeface="Verdana"/>
              </a:rPr>
              <a:t>How do I set a check call</a:t>
            </a:r>
            <a:r>
              <a:rPr sz="4400" spc="-20" dirty="0">
                <a:latin typeface="Verdana"/>
                <a:cs typeface="Verdana"/>
              </a:rPr>
              <a:t>?</a:t>
            </a:r>
            <a:endParaRPr sz="4400" dirty="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33009" y="1994133"/>
            <a:ext cx="16744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>
                <a:latin typeface="Verdana"/>
                <a:cs typeface="Verdana"/>
              </a:rPr>
              <a:t>Logistics</a:t>
            </a:r>
            <a:endParaRPr sz="3000">
              <a:latin typeface="Verdana"/>
              <a:cs typeface="Verdan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6422" y="8628691"/>
            <a:ext cx="4376714" cy="14589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1710" y="1005736"/>
            <a:ext cx="2533015" cy="247888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30"/>
              </a:spcBef>
            </a:pPr>
            <a:r>
              <a:rPr sz="4000" b="1" dirty="0">
                <a:latin typeface="Lucida Sans Typewriter"/>
                <a:cs typeface="Lucida Sans Typewriter"/>
              </a:rPr>
              <a:t>The</a:t>
            </a:r>
            <a:r>
              <a:rPr sz="4000" b="1" spc="185" dirty="0">
                <a:latin typeface="Lucida Sans Typewriter"/>
                <a:cs typeface="Lucida Sans Typewriter"/>
              </a:rPr>
              <a:t> </a:t>
            </a:r>
            <a:r>
              <a:rPr sz="4000" b="1" spc="-20" dirty="0">
                <a:latin typeface="Lucida Sans Typewriter"/>
                <a:cs typeface="Lucida Sans Typewriter"/>
              </a:rPr>
              <a:t>ones that</a:t>
            </a:r>
            <a:r>
              <a:rPr lang="en-US" sz="4000" b="1" spc="-20" dirty="0">
                <a:latin typeface="Lucida Sans Typewriter"/>
                <a:cs typeface="Lucida Sans Typewriter"/>
              </a:rPr>
              <a:t> are tracking for OTD</a:t>
            </a:r>
            <a:endParaRPr sz="4000" dirty="0">
              <a:latin typeface="Lucida Sans Typewriter"/>
              <a:cs typeface="Lucida Sans Typewriter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266982" y="-84844"/>
            <a:ext cx="14039215" cy="9361170"/>
            <a:chOff x="4248892" y="0"/>
            <a:chExt cx="14039215" cy="9361170"/>
          </a:xfrm>
        </p:grpSpPr>
        <p:sp>
          <p:nvSpPr>
            <p:cNvPr id="4" name="object 4"/>
            <p:cNvSpPr/>
            <p:nvPr/>
          </p:nvSpPr>
          <p:spPr>
            <a:xfrm>
              <a:off x="15073904" y="0"/>
              <a:ext cx="3214370" cy="3583304"/>
            </a:xfrm>
            <a:custGeom>
              <a:avLst/>
              <a:gdLst/>
              <a:ahLst/>
              <a:cxnLst/>
              <a:rect l="l" t="t" r="r" b="b"/>
              <a:pathLst>
                <a:path w="3214369" h="3583304">
                  <a:moveTo>
                    <a:pt x="1981200" y="3582754"/>
                  </a:moveTo>
                  <a:lnTo>
                    <a:pt x="1933063" y="3582181"/>
                  </a:lnTo>
                  <a:lnTo>
                    <a:pt x="1885209" y="3580470"/>
                  </a:lnTo>
                  <a:lnTo>
                    <a:pt x="1837649" y="3577633"/>
                  </a:lnTo>
                  <a:lnTo>
                    <a:pt x="1790397" y="3573685"/>
                  </a:lnTo>
                  <a:lnTo>
                    <a:pt x="1743465" y="3568638"/>
                  </a:lnTo>
                  <a:lnTo>
                    <a:pt x="1696868" y="3562504"/>
                  </a:lnTo>
                  <a:lnTo>
                    <a:pt x="1650617" y="3555297"/>
                  </a:lnTo>
                  <a:lnTo>
                    <a:pt x="1604725" y="3547030"/>
                  </a:lnTo>
                  <a:lnTo>
                    <a:pt x="1559207" y="3537716"/>
                  </a:lnTo>
                  <a:lnTo>
                    <a:pt x="1514073" y="3527368"/>
                  </a:lnTo>
                  <a:lnTo>
                    <a:pt x="1469339" y="3515999"/>
                  </a:lnTo>
                  <a:lnTo>
                    <a:pt x="1425016" y="3503621"/>
                  </a:lnTo>
                  <a:lnTo>
                    <a:pt x="1381117" y="3490248"/>
                  </a:lnTo>
                  <a:lnTo>
                    <a:pt x="1337656" y="3475892"/>
                  </a:lnTo>
                  <a:lnTo>
                    <a:pt x="1294645" y="3460568"/>
                  </a:lnTo>
                  <a:lnTo>
                    <a:pt x="1252098" y="3444286"/>
                  </a:lnTo>
                  <a:lnTo>
                    <a:pt x="1210027" y="3427062"/>
                  </a:lnTo>
                  <a:lnTo>
                    <a:pt x="1168446" y="3408907"/>
                  </a:lnTo>
                  <a:lnTo>
                    <a:pt x="1127366" y="3389834"/>
                  </a:lnTo>
                  <a:lnTo>
                    <a:pt x="1086802" y="3369858"/>
                  </a:lnTo>
                  <a:lnTo>
                    <a:pt x="1046767" y="3348989"/>
                  </a:lnTo>
                  <a:lnTo>
                    <a:pt x="1007272" y="3327242"/>
                  </a:lnTo>
                  <a:lnTo>
                    <a:pt x="968332" y="3304630"/>
                  </a:lnTo>
                  <a:lnTo>
                    <a:pt x="929959" y="3281164"/>
                  </a:lnTo>
                  <a:lnTo>
                    <a:pt x="892167" y="3256860"/>
                  </a:lnTo>
                  <a:lnTo>
                    <a:pt x="854967" y="3231728"/>
                  </a:lnTo>
                  <a:lnTo>
                    <a:pt x="818373" y="3205783"/>
                  </a:lnTo>
                  <a:lnTo>
                    <a:pt x="782399" y="3179037"/>
                  </a:lnTo>
                  <a:lnTo>
                    <a:pt x="747057" y="3151504"/>
                  </a:lnTo>
                  <a:lnTo>
                    <a:pt x="712359" y="3123196"/>
                  </a:lnTo>
                  <a:lnTo>
                    <a:pt x="678320" y="3094126"/>
                  </a:lnTo>
                  <a:lnTo>
                    <a:pt x="644951" y="3064307"/>
                  </a:lnTo>
                  <a:lnTo>
                    <a:pt x="612267" y="3033752"/>
                  </a:lnTo>
                  <a:lnTo>
                    <a:pt x="580280" y="3002474"/>
                  </a:lnTo>
                  <a:lnTo>
                    <a:pt x="549002" y="2970487"/>
                  </a:lnTo>
                  <a:lnTo>
                    <a:pt x="518447" y="2937802"/>
                  </a:lnTo>
                  <a:lnTo>
                    <a:pt x="488628" y="2904434"/>
                  </a:lnTo>
                  <a:lnTo>
                    <a:pt x="459558" y="2870395"/>
                  </a:lnTo>
                  <a:lnTo>
                    <a:pt x="431250" y="2835697"/>
                  </a:lnTo>
                  <a:lnTo>
                    <a:pt x="403716" y="2800355"/>
                  </a:lnTo>
                  <a:lnTo>
                    <a:pt x="376971" y="2764381"/>
                  </a:lnTo>
                  <a:lnTo>
                    <a:pt x="351026" y="2727787"/>
                  </a:lnTo>
                  <a:lnTo>
                    <a:pt x="325894" y="2690587"/>
                  </a:lnTo>
                  <a:lnTo>
                    <a:pt x="301589" y="2652795"/>
                  </a:lnTo>
                  <a:lnTo>
                    <a:pt x="278124" y="2614422"/>
                  </a:lnTo>
                  <a:lnTo>
                    <a:pt x="255512" y="2575481"/>
                  </a:lnTo>
                  <a:lnTo>
                    <a:pt x="233765" y="2535987"/>
                  </a:lnTo>
                  <a:lnTo>
                    <a:pt x="212896" y="2495951"/>
                  </a:lnTo>
                  <a:lnTo>
                    <a:pt x="192919" y="2455388"/>
                  </a:lnTo>
                  <a:lnTo>
                    <a:pt x="173847" y="2414308"/>
                  </a:lnTo>
                  <a:lnTo>
                    <a:pt x="155692" y="2372727"/>
                  </a:lnTo>
                  <a:lnTo>
                    <a:pt x="138467" y="2330656"/>
                  </a:lnTo>
                  <a:lnTo>
                    <a:pt x="122186" y="2288109"/>
                  </a:lnTo>
                  <a:lnTo>
                    <a:pt x="106862" y="2245098"/>
                  </a:lnTo>
                  <a:lnTo>
                    <a:pt x="92506" y="2201637"/>
                  </a:lnTo>
                  <a:lnTo>
                    <a:pt x="79133" y="2157738"/>
                  </a:lnTo>
                  <a:lnTo>
                    <a:pt x="66755" y="2113415"/>
                  </a:lnTo>
                  <a:lnTo>
                    <a:pt x="55386" y="2068680"/>
                  </a:lnTo>
                  <a:lnTo>
                    <a:pt x="45038" y="2023547"/>
                  </a:lnTo>
                  <a:lnTo>
                    <a:pt x="35724" y="1978028"/>
                  </a:lnTo>
                  <a:lnTo>
                    <a:pt x="27457" y="1932137"/>
                  </a:lnTo>
                  <a:lnTo>
                    <a:pt x="20250" y="1885886"/>
                  </a:lnTo>
                  <a:lnTo>
                    <a:pt x="14116" y="1839288"/>
                  </a:lnTo>
                  <a:lnTo>
                    <a:pt x="9069" y="1792357"/>
                  </a:lnTo>
                  <a:lnTo>
                    <a:pt x="5120" y="1745105"/>
                  </a:lnTo>
                  <a:lnTo>
                    <a:pt x="2284" y="1697545"/>
                  </a:lnTo>
                  <a:lnTo>
                    <a:pt x="573" y="1649691"/>
                  </a:lnTo>
                  <a:lnTo>
                    <a:pt x="0" y="1601554"/>
                  </a:lnTo>
                  <a:lnTo>
                    <a:pt x="573" y="1553418"/>
                  </a:lnTo>
                  <a:lnTo>
                    <a:pt x="2284" y="1505563"/>
                  </a:lnTo>
                  <a:lnTo>
                    <a:pt x="5120" y="1458004"/>
                  </a:lnTo>
                  <a:lnTo>
                    <a:pt x="9069" y="1410751"/>
                  </a:lnTo>
                  <a:lnTo>
                    <a:pt x="14116" y="1363820"/>
                  </a:lnTo>
                  <a:lnTo>
                    <a:pt x="20250" y="1317222"/>
                  </a:lnTo>
                  <a:lnTo>
                    <a:pt x="27457" y="1270971"/>
                  </a:lnTo>
                  <a:lnTo>
                    <a:pt x="35724" y="1225080"/>
                  </a:lnTo>
                  <a:lnTo>
                    <a:pt x="45038" y="1179561"/>
                  </a:lnTo>
                  <a:lnTo>
                    <a:pt x="55386" y="1134428"/>
                  </a:lnTo>
                  <a:lnTo>
                    <a:pt x="66755" y="1089694"/>
                  </a:lnTo>
                  <a:lnTo>
                    <a:pt x="79133" y="1045370"/>
                  </a:lnTo>
                  <a:lnTo>
                    <a:pt x="92506" y="1001472"/>
                  </a:lnTo>
                  <a:lnTo>
                    <a:pt x="106862" y="958011"/>
                  </a:lnTo>
                  <a:lnTo>
                    <a:pt x="122186" y="915000"/>
                  </a:lnTo>
                  <a:lnTo>
                    <a:pt x="138467" y="872453"/>
                  </a:lnTo>
                  <a:lnTo>
                    <a:pt x="155692" y="830382"/>
                  </a:lnTo>
                  <a:lnTo>
                    <a:pt x="173847" y="788800"/>
                  </a:lnTo>
                  <a:lnTo>
                    <a:pt x="192919" y="747721"/>
                  </a:lnTo>
                  <a:lnTo>
                    <a:pt x="212896" y="707157"/>
                  </a:lnTo>
                  <a:lnTo>
                    <a:pt x="233765" y="667122"/>
                  </a:lnTo>
                  <a:lnTo>
                    <a:pt x="255512" y="627627"/>
                  </a:lnTo>
                  <a:lnTo>
                    <a:pt x="278124" y="588687"/>
                  </a:lnTo>
                  <a:lnTo>
                    <a:pt x="301589" y="550314"/>
                  </a:lnTo>
                  <a:lnTo>
                    <a:pt x="325894" y="512521"/>
                  </a:lnTo>
                  <a:lnTo>
                    <a:pt x="351026" y="475322"/>
                  </a:lnTo>
                  <a:lnTo>
                    <a:pt x="376971" y="438728"/>
                  </a:lnTo>
                  <a:lnTo>
                    <a:pt x="403716" y="402754"/>
                  </a:lnTo>
                  <a:lnTo>
                    <a:pt x="431250" y="367411"/>
                  </a:lnTo>
                  <a:lnTo>
                    <a:pt x="459558" y="332714"/>
                  </a:lnTo>
                  <a:lnTo>
                    <a:pt x="488628" y="298675"/>
                  </a:lnTo>
                  <a:lnTo>
                    <a:pt x="518447" y="265306"/>
                  </a:lnTo>
                  <a:lnTo>
                    <a:pt x="549002" y="232622"/>
                  </a:lnTo>
                  <a:lnTo>
                    <a:pt x="580280" y="200634"/>
                  </a:lnTo>
                  <a:lnTo>
                    <a:pt x="612267" y="169357"/>
                  </a:lnTo>
                  <a:lnTo>
                    <a:pt x="644951" y="138802"/>
                  </a:lnTo>
                  <a:lnTo>
                    <a:pt x="678320" y="108983"/>
                  </a:lnTo>
                  <a:lnTo>
                    <a:pt x="712359" y="79913"/>
                  </a:lnTo>
                  <a:lnTo>
                    <a:pt x="747057" y="51605"/>
                  </a:lnTo>
                  <a:lnTo>
                    <a:pt x="782399" y="24071"/>
                  </a:lnTo>
                  <a:lnTo>
                    <a:pt x="814777" y="0"/>
                  </a:lnTo>
                  <a:lnTo>
                    <a:pt x="3147623" y="0"/>
                  </a:lnTo>
                  <a:lnTo>
                    <a:pt x="3180000" y="24071"/>
                  </a:lnTo>
                  <a:lnTo>
                    <a:pt x="3214095" y="50633"/>
                  </a:lnTo>
                  <a:lnTo>
                    <a:pt x="3214095" y="3152476"/>
                  </a:lnTo>
                  <a:lnTo>
                    <a:pt x="3180000" y="3179037"/>
                  </a:lnTo>
                  <a:lnTo>
                    <a:pt x="3144026" y="3205783"/>
                  </a:lnTo>
                  <a:lnTo>
                    <a:pt x="3107432" y="3231728"/>
                  </a:lnTo>
                  <a:lnTo>
                    <a:pt x="3070233" y="3256860"/>
                  </a:lnTo>
                  <a:lnTo>
                    <a:pt x="3032440" y="3281164"/>
                  </a:lnTo>
                  <a:lnTo>
                    <a:pt x="2994067" y="3304630"/>
                  </a:lnTo>
                  <a:lnTo>
                    <a:pt x="2955127" y="3327242"/>
                  </a:lnTo>
                  <a:lnTo>
                    <a:pt x="2915632" y="3348989"/>
                  </a:lnTo>
                  <a:lnTo>
                    <a:pt x="2875597" y="3369858"/>
                  </a:lnTo>
                  <a:lnTo>
                    <a:pt x="2835033" y="3389834"/>
                  </a:lnTo>
                  <a:lnTo>
                    <a:pt x="2793954" y="3408907"/>
                  </a:lnTo>
                  <a:lnTo>
                    <a:pt x="2752372" y="3427062"/>
                  </a:lnTo>
                  <a:lnTo>
                    <a:pt x="2710301" y="3444286"/>
                  </a:lnTo>
                  <a:lnTo>
                    <a:pt x="2667754" y="3460568"/>
                  </a:lnTo>
                  <a:lnTo>
                    <a:pt x="2624743" y="3475892"/>
                  </a:lnTo>
                  <a:lnTo>
                    <a:pt x="2581282" y="3490248"/>
                  </a:lnTo>
                  <a:lnTo>
                    <a:pt x="2537383" y="3503621"/>
                  </a:lnTo>
                  <a:lnTo>
                    <a:pt x="2493060" y="3515999"/>
                  </a:lnTo>
                  <a:lnTo>
                    <a:pt x="2448326" y="3527368"/>
                  </a:lnTo>
                  <a:lnTo>
                    <a:pt x="2403193" y="3537716"/>
                  </a:lnTo>
                  <a:lnTo>
                    <a:pt x="2357674" y="3547030"/>
                  </a:lnTo>
                  <a:lnTo>
                    <a:pt x="2311782" y="3555297"/>
                  </a:lnTo>
                  <a:lnTo>
                    <a:pt x="2265531" y="3562504"/>
                  </a:lnTo>
                  <a:lnTo>
                    <a:pt x="2218934" y="3568638"/>
                  </a:lnTo>
                  <a:lnTo>
                    <a:pt x="2172002" y="3573685"/>
                  </a:lnTo>
                  <a:lnTo>
                    <a:pt x="2124750" y="3577633"/>
                  </a:lnTo>
                  <a:lnTo>
                    <a:pt x="2077191" y="3580470"/>
                  </a:lnTo>
                  <a:lnTo>
                    <a:pt x="2029336" y="3582181"/>
                  </a:lnTo>
                  <a:lnTo>
                    <a:pt x="1981200" y="35827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248892" y="512132"/>
              <a:ext cx="13277850" cy="8848725"/>
            </a:xfrm>
            <a:custGeom>
              <a:avLst/>
              <a:gdLst/>
              <a:ahLst/>
              <a:cxnLst/>
              <a:rect l="l" t="t" r="r" b="b"/>
              <a:pathLst>
                <a:path w="13277850" h="8848725">
                  <a:moveTo>
                    <a:pt x="13277718" y="8848724"/>
                  </a:moveTo>
                  <a:lnTo>
                    <a:pt x="0" y="8848724"/>
                  </a:lnTo>
                  <a:lnTo>
                    <a:pt x="0" y="0"/>
                  </a:lnTo>
                  <a:lnTo>
                    <a:pt x="13277718" y="0"/>
                  </a:lnTo>
                  <a:lnTo>
                    <a:pt x="13277718" y="88487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Event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597392" y="1376215"/>
            <a:ext cx="1579880" cy="50929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lang="en-US" sz="2000" b="1" dirty="0">
                <a:latin typeface="Lucida Sans Typewriter"/>
                <a:cs typeface="Lucida Sans Typewriter"/>
              </a:rPr>
              <a:t>Loads on Trucker Tools/ MP </a:t>
            </a:r>
          </a:p>
          <a:p>
            <a:pPr marL="12700" marR="5080">
              <a:lnSpc>
                <a:spcPct val="115599"/>
              </a:lnSpc>
              <a:spcBef>
                <a:spcPts val="100"/>
              </a:spcBef>
            </a:pPr>
            <a:endParaRPr lang="en-US" sz="2000" b="1" dirty="0">
              <a:latin typeface="Lucida Sans Typewriter"/>
              <a:cs typeface="Lucida Sans Typewriter"/>
            </a:endParaRPr>
          </a:p>
          <a:p>
            <a:pPr marL="12700" marR="5080">
              <a:lnSpc>
                <a:spcPct val="115599"/>
              </a:lnSpc>
              <a:spcBef>
                <a:spcPts val="100"/>
              </a:spcBef>
            </a:pPr>
            <a:endParaRPr lang="en-US" sz="2000" b="1" dirty="0">
              <a:latin typeface="Lucida Sans Typewriter"/>
              <a:cs typeface="Lucida Sans Typewriter"/>
            </a:endParaRPr>
          </a:p>
          <a:p>
            <a:pPr marL="12700" marR="5080">
              <a:lnSpc>
                <a:spcPct val="115599"/>
              </a:lnSpc>
              <a:spcBef>
                <a:spcPts val="100"/>
              </a:spcBef>
            </a:pPr>
            <a:endParaRPr lang="en-US" sz="2000" b="1" dirty="0">
              <a:latin typeface="Lucida Sans Typewriter"/>
              <a:cs typeface="Lucida Sans Typewriter"/>
            </a:endParaRPr>
          </a:p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lang="en-US" sz="2000" b="1" dirty="0">
                <a:latin typeface="Lucida Sans Typewriter"/>
                <a:cs typeface="Lucida Sans Typewriter"/>
              </a:rPr>
              <a:t>Enroute to Pick up</a:t>
            </a:r>
          </a:p>
          <a:p>
            <a:pPr marL="12700" marR="5080">
              <a:lnSpc>
                <a:spcPct val="115599"/>
              </a:lnSpc>
              <a:spcBef>
                <a:spcPts val="100"/>
              </a:spcBef>
            </a:pPr>
            <a:endParaRPr lang="en-US" sz="2000" b="1" dirty="0">
              <a:latin typeface="Lucida Sans Typewriter"/>
              <a:cs typeface="Lucida Sans Typewriter"/>
            </a:endParaRPr>
          </a:p>
          <a:p>
            <a:pPr marL="12700" marR="5080">
              <a:lnSpc>
                <a:spcPct val="115599"/>
              </a:lnSpc>
              <a:spcBef>
                <a:spcPts val="100"/>
              </a:spcBef>
            </a:pPr>
            <a:endParaRPr lang="en-US" sz="2000" b="1" dirty="0">
              <a:latin typeface="Lucida Sans Typewriter"/>
              <a:cs typeface="Lucida Sans Typewriter"/>
            </a:endParaRPr>
          </a:p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lang="en-US" sz="2000" b="1" dirty="0">
                <a:latin typeface="Lucida Sans Typewriter"/>
                <a:cs typeface="Lucida Sans Typewriter"/>
              </a:rPr>
              <a:t>Loading/Unloading</a:t>
            </a:r>
          </a:p>
          <a:p>
            <a:pPr marL="12700" marR="5080">
              <a:lnSpc>
                <a:spcPct val="115599"/>
              </a:lnSpc>
              <a:spcBef>
                <a:spcPts val="100"/>
              </a:spcBef>
            </a:pPr>
            <a:endParaRPr lang="en-US" sz="2000" b="1" dirty="0">
              <a:latin typeface="Lucida Sans Typewriter"/>
              <a:cs typeface="Lucida Sans Typewriter"/>
            </a:endParaRPr>
          </a:p>
          <a:p>
            <a:pPr marL="12700" marR="5080">
              <a:lnSpc>
                <a:spcPct val="115599"/>
              </a:lnSpc>
              <a:spcBef>
                <a:spcPts val="100"/>
              </a:spcBef>
            </a:pPr>
            <a:endParaRPr lang="en-US" sz="2000" b="1" dirty="0">
              <a:latin typeface="Lucida Sans Typewriter"/>
              <a:cs typeface="Lucida Sans Typewrite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98635" y="612458"/>
            <a:ext cx="4455160" cy="52918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latin typeface="Lucida Sans"/>
                <a:cs typeface="Lucida Sans"/>
              </a:rPr>
              <a:t>Action</a:t>
            </a:r>
            <a:endParaRPr lang="en-US" sz="3600" spc="-10" dirty="0">
              <a:latin typeface="Lucida Sans"/>
              <a:cs typeface="Lucida Sans"/>
            </a:endParaRPr>
          </a:p>
          <a:p>
            <a:pPr marL="12700" marR="5080">
              <a:lnSpc>
                <a:spcPct val="115100"/>
              </a:lnSpc>
              <a:spcBef>
                <a:spcPts val="1760"/>
              </a:spcBef>
            </a:pPr>
            <a:r>
              <a:rPr lang="en-US" sz="1900" dirty="0">
                <a:solidFill>
                  <a:srgbClr val="FF0000"/>
                </a:solidFill>
                <a:latin typeface="Lucida Console"/>
                <a:cs typeface="Lucida Console"/>
              </a:rPr>
              <a:t>2 hours prior to delivery if under 24 hours, or every 12 hours if delivery is over 24 hours</a:t>
            </a:r>
          </a:p>
          <a:p>
            <a:pPr marL="12700" marR="5080">
              <a:lnSpc>
                <a:spcPct val="115100"/>
              </a:lnSpc>
              <a:spcBef>
                <a:spcPts val="1760"/>
              </a:spcBef>
            </a:pPr>
            <a:endParaRPr lang="en-US" sz="1900" dirty="0">
              <a:solidFill>
                <a:srgbClr val="FF0000"/>
              </a:solidFill>
              <a:latin typeface="Lucida Console"/>
              <a:cs typeface="Lucida Console"/>
            </a:endParaRPr>
          </a:p>
          <a:p>
            <a:pPr marL="12700" marR="5080">
              <a:lnSpc>
                <a:spcPct val="115100"/>
              </a:lnSpc>
              <a:spcBef>
                <a:spcPts val="1760"/>
              </a:spcBef>
            </a:pPr>
            <a:r>
              <a:rPr lang="en-US" sz="1900" dirty="0">
                <a:solidFill>
                  <a:srgbClr val="FF0000"/>
                </a:solidFill>
                <a:latin typeface="Lucida Console"/>
                <a:cs typeface="Lucida Console"/>
              </a:rPr>
              <a:t>2 hours before pick up based on </a:t>
            </a:r>
            <a:r>
              <a:rPr lang="en-US" sz="1900">
                <a:solidFill>
                  <a:srgbClr val="FF0000"/>
                </a:solidFill>
                <a:latin typeface="Lucida Console"/>
                <a:cs typeface="Lucida Console"/>
              </a:rPr>
              <a:t>time zone</a:t>
            </a:r>
            <a:endParaRPr lang="en-US" sz="1900" dirty="0">
              <a:solidFill>
                <a:srgbClr val="FF0000"/>
              </a:solidFill>
              <a:latin typeface="Lucida Console"/>
              <a:cs typeface="Lucida Console"/>
            </a:endParaRPr>
          </a:p>
          <a:p>
            <a:pPr marL="12700" marR="5080">
              <a:lnSpc>
                <a:spcPct val="115100"/>
              </a:lnSpc>
              <a:spcBef>
                <a:spcPts val="1760"/>
              </a:spcBef>
            </a:pPr>
            <a:endParaRPr lang="en-US" sz="1900" dirty="0">
              <a:solidFill>
                <a:srgbClr val="FF0000"/>
              </a:solidFill>
              <a:latin typeface="Lucida Console"/>
              <a:cs typeface="Lucida Console"/>
            </a:endParaRPr>
          </a:p>
          <a:p>
            <a:pPr marL="12700" marR="5080">
              <a:lnSpc>
                <a:spcPct val="115100"/>
              </a:lnSpc>
              <a:spcBef>
                <a:spcPts val="1760"/>
              </a:spcBef>
            </a:pPr>
            <a:endParaRPr lang="en-US" sz="1900" dirty="0">
              <a:solidFill>
                <a:srgbClr val="FF0000"/>
              </a:solidFill>
              <a:latin typeface="Lucida Console"/>
              <a:cs typeface="Lucida Console"/>
            </a:endParaRPr>
          </a:p>
          <a:p>
            <a:pPr marL="12700" marR="5080">
              <a:lnSpc>
                <a:spcPct val="115100"/>
              </a:lnSpc>
              <a:spcBef>
                <a:spcPts val="1760"/>
              </a:spcBef>
            </a:pPr>
            <a:r>
              <a:rPr lang="en-US" sz="1900" dirty="0">
                <a:solidFill>
                  <a:srgbClr val="FF0000"/>
                </a:solidFill>
                <a:latin typeface="Lucida Console"/>
                <a:cs typeface="Lucida Console"/>
              </a:rPr>
              <a:t>2 hours after current time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1236854" y="612458"/>
            <a:ext cx="3423285" cy="11285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70" dirty="0">
                <a:latin typeface="Lucida Sans"/>
                <a:cs typeface="Lucida Sans"/>
              </a:rPr>
              <a:t>Communication</a:t>
            </a:r>
            <a:endParaRPr sz="3600" dirty="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2100"/>
              </a:spcBef>
            </a:pPr>
            <a:endParaRPr sz="1900" dirty="0">
              <a:latin typeface="Lucida Console"/>
              <a:cs typeface="Lucida Consol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98635" y="3051350"/>
            <a:ext cx="8597900" cy="6629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100"/>
              </a:lnSpc>
              <a:spcBef>
                <a:spcPts val="100"/>
              </a:spcBef>
              <a:tabLst>
                <a:tab pos="4450715" algn="l"/>
              </a:tabLst>
            </a:pPr>
            <a:r>
              <a:rPr sz="1900" dirty="0">
                <a:latin typeface="Lucida Console"/>
                <a:cs typeface="Lucida Console"/>
              </a:rPr>
              <a:t>	</a:t>
            </a:r>
            <a:endParaRPr sz="2600" dirty="0">
              <a:latin typeface="Lucida Console"/>
              <a:cs typeface="Lucida Console"/>
            </a:endParaRPr>
          </a:p>
          <a:p>
            <a:pPr marL="12700" marR="5080">
              <a:lnSpc>
                <a:spcPct val="115100"/>
              </a:lnSpc>
              <a:tabLst>
                <a:tab pos="4450715" algn="l"/>
              </a:tabLst>
            </a:pPr>
            <a:r>
              <a:rPr sz="1900" dirty="0">
                <a:latin typeface="Lucida Console"/>
                <a:cs typeface="Lucida Console"/>
              </a:rPr>
              <a:t>	</a:t>
            </a:r>
            <a:r>
              <a:rPr lang="en-US" sz="1900" spc="-25" dirty="0">
                <a:latin typeface="Lucida Console"/>
                <a:cs typeface="Lucida Console"/>
              </a:rPr>
              <a:t>	 </a:t>
            </a:r>
            <a:endParaRPr sz="1900" dirty="0">
              <a:latin typeface="Lucida Console"/>
              <a:cs typeface="Lucida Consol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236854" y="5095453"/>
            <a:ext cx="3717086" cy="8899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900" dirty="0">
                <a:latin typeface="Lucida Console"/>
                <a:cs typeface="Lucida Console"/>
              </a:rPr>
              <a:t>				</a:t>
            </a:r>
            <a:r>
              <a:rPr lang="en-US" sz="1900" spc="50" dirty="0">
                <a:latin typeface="Lucida Console"/>
                <a:cs typeface="Lucida Console"/>
              </a:rPr>
              <a:t>								</a:t>
            </a:r>
            <a:endParaRPr sz="1900" dirty="0">
              <a:latin typeface="Lucida Console"/>
              <a:cs typeface="Lucida Consol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061204" y="612458"/>
            <a:ext cx="2173605" cy="1141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spc="-50" dirty="0">
                <a:latin typeface="Lucida Sans"/>
                <a:cs typeface="Lucida Sans"/>
              </a:rPr>
              <a:t>Escalation</a:t>
            </a:r>
            <a:endParaRPr sz="3600">
              <a:latin typeface="Lucida Sans"/>
              <a:cs typeface="Lucida Sans"/>
            </a:endParaRPr>
          </a:p>
          <a:p>
            <a:pPr marL="10160" algn="ctr">
              <a:lnSpc>
                <a:spcPct val="100000"/>
              </a:lnSpc>
              <a:spcBef>
                <a:spcPts val="2065"/>
              </a:spcBef>
            </a:pPr>
            <a:r>
              <a:rPr sz="2000" spc="-25" dirty="0">
                <a:latin typeface="Lucida Console"/>
                <a:cs typeface="Lucida Console"/>
              </a:rPr>
              <a:t>No</a:t>
            </a:r>
            <a:endParaRPr sz="2000">
              <a:latin typeface="Lucida Console"/>
              <a:cs typeface="Lucida Consol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063000" y="3217719"/>
            <a:ext cx="33655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Lucida Console"/>
                <a:cs typeface="Lucida Console"/>
              </a:rPr>
              <a:t>No</a:t>
            </a:r>
            <a:endParaRPr sz="2000" dirty="0">
              <a:latin typeface="Lucida Console"/>
              <a:cs typeface="Lucida Consol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067314" y="4983199"/>
            <a:ext cx="49212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spc="-25" dirty="0">
                <a:latin typeface="Lucida Console"/>
                <a:cs typeface="Lucida Console"/>
              </a:rPr>
              <a:t>No</a:t>
            </a:r>
            <a:endParaRPr sz="2000" dirty="0"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44565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609646" y="7517347"/>
            <a:ext cx="6933565" cy="2768600"/>
          </a:xfrm>
          <a:custGeom>
            <a:avLst/>
            <a:gdLst/>
            <a:ahLst/>
            <a:cxnLst/>
            <a:rect l="l" t="t" r="r" b="b"/>
            <a:pathLst>
              <a:path w="6933565" h="2768600">
                <a:moveTo>
                  <a:pt x="979107" y="12700"/>
                </a:moveTo>
                <a:lnTo>
                  <a:pt x="443645" y="12700"/>
                </a:lnTo>
                <a:lnTo>
                  <a:pt x="475966" y="0"/>
                </a:lnTo>
                <a:lnTo>
                  <a:pt x="935318" y="0"/>
                </a:lnTo>
                <a:lnTo>
                  <a:pt x="979107" y="12700"/>
                </a:lnTo>
                <a:close/>
              </a:path>
              <a:path w="6933565" h="2768600">
                <a:moveTo>
                  <a:pt x="6490047" y="12700"/>
                </a:moveTo>
                <a:lnTo>
                  <a:pt x="5954585" y="12700"/>
                </a:lnTo>
                <a:lnTo>
                  <a:pt x="5998375" y="0"/>
                </a:lnTo>
                <a:lnTo>
                  <a:pt x="6457727" y="0"/>
                </a:lnTo>
                <a:lnTo>
                  <a:pt x="6490047" y="12700"/>
                </a:lnTo>
                <a:close/>
              </a:path>
              <a:path w="6933565" h="2768600">
                <a:moveTo>
                  <a:pt x="1115089" y="25400"/>
                </a:moveTo>
                <a:lnTo>
                  <a:pt x="352659" y="25400"/>
                </a:lnTo>
                <a:lnTo>
                  <a:pt x="381977" y="12700"/>
                </a:lnTo>
                <a:lnTo>
                  <a:pt x="1069008" y="12700"/>
                </a:lnTo>
                <a:lnTo>
                  <a:pt x="1115089" y="25400"/>
                </a:lnTo>
                <a:close/>
              </a:path>
              <a:path w="6933565" h="2768600">
                <a:moveTo>
                  <a:pt x="6581034" y="25400"/>
                </a:moveTo>
                <a:lnTo>
                  <a:pt x="5818603" y="25400"/>
                </a:lnTo>
                <a:lnTo>
                  <a:pt x="5864685" y="12700"/>
                </a:lnTo>
                <a:lnTo>
                  <a:pt x="6551716" y="12700"/>
                </a:lnTo>
                <a:lnTo>
                  <a:pt x="6581034" y="25400"/>
                </a:lnTo>
                <a:close/>
              </a:path>
              <a:path w="6933565" h="2768600">
                <a:moveTo>
                  <a:pt x="1209440" y="38100"/>
                </a:moveTo>
                <a:lnTo>
                  <a:pt x="297127" y="38100"/>
                </a:lnTo>
                <a:lnTo>
                  <a:pt x="324370" y="25400"/>
                </a:lnTo>
                <a:lnTo>
                  <a:pt x="1161905" y="25400"/>
                </a:lnTo>
                <a:lnTo>
                  <a:pt x="1209440" y="38100"/>
                </a:lnTo>
                <a:close/>
              </a:path>
              <a:path w="6933565" h="2768600">
                <a:moveTo>
                  <a:pt x="6636566" y="38100"/>
                </a:moveTo>
                <a:lnTo>
                  <a:pt x="5724252" y="38100"/>
                </a:lnTo>
                <a:lnTo>
                  <a:pt x="5771788" y="25400"/>
                </a:lnTo>
                <a:lnTo>
                  <a:pt x="6609322" y="25400"/>
                </a:lnTo>
                <a:lnTo>
                  <a:pt x="6636566" y="38100"/>
                </a:lnTo>
                <a:close/>
              </a:path>
              <a:path w="6933565" h="2768600">
                <a:moveTo>
                  <a:pt x="1306610" y="50800"/>
                </a:moveTo>
                <a:lnTo>
                  <a:pt x="245835" y="50800"/>
                </a:lnTo>
                <a:lnTo>
                  <a:pt x="270944" y="38100"/>
                </a:lnTo>
                <a:lnTo>
                  <a:pt x="1257680" y="38100"/>
                </a:lnTo>
                <a:lnTo>
                  <a:pt x="1306610" y="50800"/>
                </a:lnTo>
                <a:close/>
              </a:path>
              <a:path w="6933565" h="2768600">
                <a:moveTo>
                  <a:pt x="6687858" y="50800"/>
                </a:moveTo>
                <a:lnTo>
                  <a:pt x="5627082" y="50800"/>
                </a:lnTo>
                <a:lnTo>
                  <a:pt x="5676012" y="38100"/>
                </a:lnTo>
                <a:lnTo>
                  <a:pt x="6662749" y="38100"/>
                </a:lnTo>
                <a:lnTo>
                  <a:pt x="6687858" y="50800"/>
                </a:lnTo>
                <a:close/>
              </a:path>
              <a:path w="6933565" h="2768600">
                <a:moveTo>
                  <a:pt x="2634929" y="2768600"/>
                </a:moveTo>
                <a:lnTo>
                  <a:pt x="4313" y="2768600"/>
                </a:lnTo>
                <a:lnTo>
                  <a:pt x="7975" y="2743200"/>
                </a:lnTo>
                <a:lnTo>
                  <a:pt x="22823" y="2692400"/>
                </a:lnTo>
                <a:lnTo>
                  <a:pt x="45249" y="2641600"/>
                </a:lnTo>
                <a:lnTo>
                  <a:pt x="75128" y="2590800"/>
                </a:lnTo>
                <a:lnTo>
                  <a:pt x="112335" y="2540000"/>
                </a:lnTo>
                <a:lnTo>
                  <a:pt x="133647" y="2501900"/>
                </a:lnTo>
                <a:lnTo>
                  <a:pt x="156743" y="2476500"/>
                </a:lnTo>
                <a:lnTo>
                  <a:pt x="181609" y="2451100"/>
                </a:lnTo>
                <a:lnTo>
                  <a:pt x="208227" y="2413000"/>
                </a:lnTo>
                <a:lnTo>
                  <a:pt x="236584" y="2387600"/>
                </a:lnTo>
                <a:lnTo>
                  <a:pt x="266662" y="2349500"/>
                </a:lnTo>
                <a:lnTo>
                  <a:pt x="298447" y="2324100"/>
                </a:lnTo>
                <a:lnTo>
                  <a:pt x="331922" y="2286000"/>
                </a:lnTo>
                <a:lnTo>
                  <a:pt x="367072" y="2260600"/>
                </a:lnTo>
                <a:lnTo>
                  <a:pt x="403880" y="2222500"/>
                </a:lnTo>
                <a:lnTo>
                  <a:pt x="442333" y="2197100"/>
                </a:lnTo>
                <a:lnTo>
                  <a:pt x="482412" y="2159000"/>
                </a:lnTo>
                <a:lnTo>
                  <a:pt x="524104" y="2133600"/>
                </a:lnTo>
                <a:lnTo>
                  <a:pt x="567392" y="2095500"/>
                </a:lnTo>
                <a:lnTo>
                  <a:pt x="612261" y="2057400"/>
                </a:lnTo>
                <a:lnTo>
                  <a:pt x="658694" y="2019300"/>
                </a:lnTo>
                <a:lnTo>
                  <a:pt x="706677" y="1993900"/>
                </a:lnTo>
                <a:lnTo>
                  <a:pt x="756193" y="1955800"/>
                </a:lnTo>
                <a:lnTo>
                  <a:pt x="807226" y="1917700"/>
                </a:lnTo>
                <a:lnTo>
                  <a:pt x="859762" y="1879600"/>
                </a:lnTo>
                <a:lnTo>
                  <a:pt x="913784" y="1854200"/>
                </a:lnTo>
                <a:lnTo>
                  <a:pt x="969277" y="1816100"/>
                </a:lnTo>
                <a:lnTo>
                  <a:pt x="1026224" y="1778000"/>
                </a:lnTo>
                <a:lnTo>
                  <a:pt x="1084611" y="1739900"/>
                </a:lnTo>
                <a:lnTo>
                  <a:pt x="1144421" y="1701800"/>
                </a:lnTo>
                <a:lnTo>
                  <a:pt x="1205639" y="1663700"/>
                </a:lnTo>
                <a:lnTo>
                  <a:pt x="1268248" y="1625600"/>
                </a:lnTo>
                <a:lnTo>
                  <a:pt x="1332235" y="1587500"/>
                </a:lnTo>
                <a:lnTo>
                  <a:pt x="1397582" y="1562100"/>
                </a:lnTo>
                <a:lnTo>
                  <a:pt x="1332159" y="1524000"/>
                </a:lnTo>
                <a:lnTo>
                  <a:pt x="1268103" y="1485900"/>
                </a:lnTo>
                <a:lnTo>
                  <a:pt x="1205429" y="1447800"/>
                </a:lnTo>
                <a:lnTo>
                  <a:pt x="1144152" y="1409700"/>
                </a:lnTo>
                <a:lnTo>
                  <a:pt x="1084289" y="1371600"/>
                </a:lnTo>
                <a:lnTo>
                  <a:pt x="1025854" y="1333500"/>
                </a:lnTo>
                <a:lnTo>
                  <a:pt x="968863" y="1295400"/>
                </a:lnTo>
                <a:lnTo>
                  <a:pt x="913331" y="1270000"/>
                </a:lnTo>
                <a:lnTo>
                  <a:pt x="859275" y="1231900"/>
                </a:lnTo>
                <a:lnTo>
                  <a:pt x="806710" y="1193800"/>
                </a:lnTo>
                <a:lnTo>
                  <a:pt x="755650" y="1155700"/>
                </a:lnTo>
                <a:lnTo>
                  <a:pt x="706113" y="1117600"/>
                </a:lnTo>
                <a:lnTo>
                  <a:pt x="658113" y="1092200"/>
                </a:lnTo>
                <a:lnTo>
                  <a:pt x="611666" y="1054100"/>
                </a:lnTo>
                <a:lnTo>
                  <a:pt x="566787" y="1016000"/>
                </a:lnTo>
                <a:lnTo>
                  <a:pt x="523492" y="990600"/>
                </a:lnTo>
                <a:lnTo>
                  <a:pt x="481797" y="952500"/>
                </a:lnTo>
                <a:lnTo>
                  <a:pt x="441716" y="914400"/>
                </a:lnTo>
                <a:lnTo>
                  <a:pt x="403267" y="889000"/>
                </a:lnTo>
                <a:lnTo>
                  <a:pt x="366463" y="850900"/>
                </a:lnTo>
                <a:lnTo>
                  <a:pt x="331321" y="825500"/>
                </a:lnTo>
                <a:lnTo>
                  <a:pt x="297856" y="787400"/>
                </a:lnTo>
                <a:lnTo>
                  <a:pt x="266084" y="762000"/>
                </a:lnTo>
                <a:lnTo>
                  <a:pt x="236020" y="723900"/>
                </a:lnTo>
                <a:lnTo>
                  <a:pt x="207680" y="698500"/>
                </a:lnTo>
                <a:lnTo>
                  <a:pt x="181079" y="660400"/>
                </a:lnTo>
                <a:lnTo>
                  <a:pt x="156233" y="635000"/>
                </a:lnTo>
                <a:lnTo>
                  <a:pt x="133158" y="609600"/>
                </a:lnTo>
                <a:lnTo>
                  <a:pt x="111868" y="571500"/>
                </a:lnTo>
                <a:lnTo>
                  <a:pt x="92380" y="546100"/>
                </a:lnTo>
                <a:lnTo>
                  <a:pt x="74709" y="520700"/>
                </a:lnTo>
                <a:lnTo>
                  <a:pt x="44880" y="469900"/>
                </a:lnTo>
                <a:lnTo>
                  <a:pt x="22506" y="419100"/>
                </a:lnTo>
                <a:lnTo>
                  <a:pt x="7710" y="368300"/>
                </a:lnTo>
                <a:lnTo>
                  <a:pt x="618" y="317500"/>
                </a:lnTo>
                <a:lnTo>
                  <a:pt x="0" y="304800"/>
                </a:lnTo>
                <a:lnTo>
                  <a:pt x="1353" y="279400"/>
                </a:lnTo>
                <a:lnTo>
                  <a:pt x="4695" y="254000"/>
                </a:lnTo>
                <a:lnTo>
                  <a:pt x="10040" y="241300"/>
                </a:lnTo>
                <a:lnTo>
                  <a:pt x="17405" y="215900"/>
                </a:lnTo>
                <a:lnTo>
                  <a:pt x="26804" y="203200"/>
                </a:lnTo>
                <a:lnTo>
                  <a:pt x="38253" y="177800"/>
                </a:lnTo>
                <a:lnTo>
                  <a:pt x="51767" y="165100"/>
                </a:lnTo>
                <a:lnTo>
                  <a:pt x="85056" y="127000"/>
                </a:lnTo>
                <a:lnTo>
                  <a:pt x="126793" y="101600"/>
                </a:lnTo>
                <a:lnTo>
                  <a:pt x="177104" y="76200"/>
                </a:lnTo>
                <a:lnTo>
                  <a:pt x="198900" y="63500"/>
                </a:lnTo>
                <a:lnTo>
                  <a:pt x="221815" y="50800"/>
                </a:lnTo>
                <a:lnTo>
                  <a:pt x="1356216" y="50800"/>
                </a:lnTo>
                <a:lnTo>
                  <a:pt x="1457392" y="76200"/>
                </a:lnTo>
                <a:lnTo>
                  <a:pt x="1508934" y="76200"/>
                </a:lnTo>
                <a:lnTo>
                  <a:pt x="1667196" y="114300"/>
                </a:lnTo>
                <a:lnTo>
                  <a:pt x="1721113" y="114300"/>
                </a:lnTo>
                <a:lnTo>
                  <a:pt x="2113293" y="203200"/>
                </a:lnTo>
                <a:lnTo>
                  <a:pt x="2171250" y="228600"/>
                </a:lnTo>
                <a:lnTo>
                  <a:pt x="2407315" y="279400"/>
                </a:lnTo>
                <a:lnTo>
                  <a:pt x="2467316" y="304800"/>
                </a:lnTo>
                <a:lnTo>
                  <a:pt x="2588397" y="330200"/>
                </a:lnTo>
                <a:lnTo>
                  <a:pt x="2649448" y="355600"/>
                </a:lnTo>
                <a:lnTo>
                  <a:pt x="2710818" y="368300"/>
                </a:lnTo>
                <a:lnTo>
                  <a:pt x="2772494" y="393700"/>
                </a:lnTo>
                <a:lnTo>
                  <a:pt x="2834460" y="406400"/>
                </a:lnTo>
                <a:lnTo>
                  <a:pt x="2896702" y="431800"/>
                </a:lnTo>
                <a:lnTo>
                  <a:pt x="2959205" y="444500"/>
                </a:lnTo>
                <a:lnTo>
                  <a:pt x="3084935" y="495300"/>
                </a:lnTo>
                <a:lnTo>
                  <a:pt x="3148132" y="508000"/>
                </a:lnTo>
                <a:lnTo>
                  <a:pt x="3275116" y="558800"/>
                </a:lnTo>
                <a:lnTo>
                  <a:pt x="3338874" y="571500"/>
                </a:lnTo>
                <a:lnTo>
                  <a:pt x="3466846" y="622300"/>
                </a:lnTo>
                <a:lnTo>
                  <a:pt x="6788498" y="622300"/>
                </a:lnTo>
                <a:lnTo>
                  <a:pt x="6776950" y="635000"/>
                </a:lnTo>
                <a:lnTo>
                  <a:pt x="6752084" y="660400"/>
                </a:lnTo>
                <a:lnTo>
                  <a:pt x="6725465" y="698500"/>
                </a:lnTo>
                <a:lnTo>
                  <a:pt x="6697109" y="723900"/>
                </a:lnTo>
                <a:lnTo>
                  <a:pt x="6667030" y="762000"/>
                </a:lnTo>
                <a:lnTo>
                  <a:pt x="6635246" y="787400"/>
                </a:lnTo>
                <a:lnTo>
                  <a:pt x="6601771" y="825500"/>
                </a:lnTo>
                <a:lnTo>
                  <a:pt x="6566621" y="850900"/>
                </a:lnTo>
                <a:lnTo>
                  <a:pt x="6529812" y="889000"/>
                </a:lnTo>
                <a:lnTo>
                  <a:pt x="6491360" y="914400"/>
                </a:lnTo>
                <a:lnTo>
                  <a:pt x="6451280" y="952500"/>
                </a:lnTo>
                <a:lnTo>
                  <a:pt x="6409588" y="977900"/>
                </a:lnTo>
                <a:lnTo>
                  <a:pt x="6366300" y="1016000"/>
                </a:lnTo>
                <a:lnTo>
                  <a:pt x="6321432" y="1054100"/>
                </a:lnTo>
                <a:lnTo>
                  <a:pt x="6274998" y="1092200"/>
                </a:lnTo>
                <a:lnTo>
                  <a:pt x="6227016" y="1117600"/>
                </a:lnTo>
                <a:lnTo>
                  <a:pt x="6177500" y="1155700"/>
                </a:lnTo>
                <a:lnTo>
                  <a:pt x="6126466" y="1193800"/>
                </a:lnTo>
                <a:lnTo>
                  <a:pt x="6073931" y="1231900"/>
                </a:lnTo>
                <a:lnTo>
                  <a:pt x="6019909" y="1257300"/>
                </a:lnTo>
                <a:lnTo>
                  <a:pt x="5964416" y="1295400"/>
                </a:lnTo>
                <a:lnTo>
                  <a:pt x="5907469" y="1333500"/>
                </a:lnTo>
                <a:lnTo>
                  <a:pt x="5849082" y="1371600"/>
                </a:lnTo>
                <a:lnTo>
                  <a:pt x="5789272" y="1409700"/>
                </a:lnTo>
                <a:lnTo>
                  <a:pt x="5728054" y="1447800"/>
                </a:lnTo>
                <a:lnTo>
                  <a:pt x="5665444" y="1485900"/>
                </a:lnTo>
                <a:lnTo>
                  <a:pt x="5601458" y="1524000"/>
                </a:lnTo>
                <a:lnTo>
                  <a:pt x="5536111" y="1549400"/>
                </a:lnTo>
                <a:lnTo>
                  <a:pt x="5601534" y="1587500"/>
                </a:lnTo>
                <a:lnTo>
                  <a:pt x="5665590" y="1625600"/>
                </a:lnTo>
                <a:lnTo>
                  <a:pt x="5728264" y="1663700"/>
                </a:lnTo>
                <a:lnTo>
                  <a:pt x="5789540" y="1701800"/>
                </a:lnTo>
                <a:lnTo>
                  <a:pt x="5849404" y="1739900"/>
                </a:lnTo>
                <a:lnTo>
                  <a:pt x="5907839" y="1778000"/>
                </a:lnTo>
                <a:lnTo>
                  <a:pt x="5964830" y="1816100"/>
                </a:lnTo>
                <a:lnTo>
                  <a:pt x="6020361" y="1854200"/>
                </a:lnTo>
                <a:lnTo>
                  <a:pt x="6074418" y="1879600"/>
                </a:lnTo>
                <a:lnTo>
                  <a:pt x="6126983" y="1917700"/>
                </a:lnTo>
                <a:lnTo>
                  <a:pt x="6178042" y="1955800"/>
                </a:lnTo>
                <a:lnTo>
                  <a:pt x="6227580" y="1993900"/>
                </a:lnTo>
                <a:lnTo>
                  <a:pt x="6275580" y="2019300"/>
                </a:lnTo>
                <a:lnTo>
                  <a:pt x="6322027" y="2057400"/>
                </a:lnTo>
                <a:lnTo>
                  <a:pt x="6366906" y="2095500"/>
                </a:lnTo>
                <a:lnTo>
                  <a:pt x="6410201" y="2133600"/>
                </a:lnTo>
                <a:lnTo>
                  <a:pt x="6451896" y="2159000"/>
                </a:lnTo>
                <a:lnTo>
                  <a:pt x="6491976" y="2197100"/>
                </a:lnTo>
                <a:lnTo>
                  <a:pt x="6530426" y="2222500"/>
                </a:lnTo>
                <a:lnTo>
                  <a:pt x="6567230" y="2260600"/>
                </a:lnTo>
                <a:lnTo>
                  <a:pt x="6602372" y="2286000"/>
                </a:lnTo>
                <a:lnTo>
                  <a:pt x="6635837" y="2324100"/>
                </a:lnTo>
                <a:lnTo>
                  <a:pt x="6667609" y="2349500"/>
                </a:lnTo>
                <a:lnTo>
                  <a:pt x="6697673" y="2387600"/>
                </a:lnTo>
                <a:lnTo>
                  <a:pt x="6726013" y="2413000"/>
                </a:lnTo>
                <a:lnTo>
                  <a:pt x="6752614" y="2451100"/>
                </a:lnTo>
                <a:lnTo>
                  <a:pt x="6777460" y="2476500"/>
                </a:lnTo>
                <a:lnTo>
                  <a:pt x="6788997" y="2489200"/>
                </a:lnTo>
                <a:lnTo>
                  <a:pt x="3466846" y="2489200"/>
                </a:lnTo>
                <a:lnTo>
                  <a:pt x="3338874" y="2540000"/>
                </a:lnTo>
                <a:lnTo>
                  <a:pt x="3275116" y="2552700"/>
                </a:lnTo>
                <a:lnTo>
                  <a:pt x="3148132" y="2603500"/>
                </a:lnTo>
                <a:lnTo>
                  <a:pt x="3084935" y="2616200"/>
                </a:lnTo>
                <a:lnTo>
                  <a:pt x="2959205" y="2667000"/>
                </a:lnTo>
                <a:lnTo>
                  <a:pt x="2896702" y="2679700"/>
                </a:lnTo>
                <a:lnTo>
                  <a:pt x="2834460" y="2705100"/>
                </a:lnTo>
                <a:lnTo>
                  <a:pt x="2772494" y="2717800"/>
                </a:lnTo>
                <a:lnTo>
                  <a:pt x="2710818" y="2743200"/>
                </a:lnTo>
                <a:lnTo>
                  <a:pt x="2649448" y="2755900"/>
                </a:lnTo>
                <a:lnTo>
                  <a:pt x="2634929" y="2768600"/>
                </a:lnTo>
                <a:close/>
              </a:path>
              <a:path w="6933565" h="2768600">
                <a:moveTo>
                  <a:pt x="6788498" y="622300"/>
                </a:moveTo>
                <a:lnTo>
                  <a:pt x="3466846" y="622300"/>
                </a:lnTo>
                <a:lnTo>
                  <a:pt x="3594819" y="571500"/>
                </a:lnTo>
                <a:lnTo>
                  <a:pt x="3658577" y="558800"/>
                </a:lnTo>
                <a:lnTo>
                  <a:pt x="3785561" y="508000"/>
                </a:lnTo>
                <a:lnTo>
                  <a:pt x="3848758" y="495300"/>
                </a:lnTo>
                <a:lnTo>
                  <a:pt x="3974487" y="444500"/>
                </a:lnTo>
                <a:lnTo>
                  <a:pt x="4036990" y="431800"/>
                </a:lnTo>
                <a:lnTo>
                  <a:pt x="4099232" y="406400"/>
                </a:lnTo>
                <a:lnTo>
                  <a:pt x="4161199" y="393700"/>
                </a:lnTo>
                <a:lnTo>
                  <a:pt x="4222874" y="368300"/>
                </a:lnTo>
                <a:lnTo>
                  <a:pt x="4284245" y="355600"/>
                </a:lnTo>
                <a:lnTo>
                  <a:pt x="4345295" y="330200"/>
                </a:lnTo>
                <a:lnTo>
                  <a:pt x="4466377" y="304800"/>
                </a:lnTo>
                <a:lnTo>
                  <a:pt x="4526378" y="279400"/>
                </a:lnTo>
                <a:lnTo>
                  <a:pt x="4762443" y="228600"/>
                </a:lnTo>
                <a:lnTo>
                  <a:pt x="4820400" y="203200"/>
                </a:lnTo>
                <a:lnTo>
                  <a:pt x="5212580" y="114300"/>
                </a:lnTo>
                <a:lnTo>
                  <a:pt x="5266497" y="114300"/>
                </a:lnTo>
                <a:lnTo>
                  <a:pt x="5424759" y="76200"/>
                </a:lnTo>
                <a:lnTo>
                  <a:pt x="5476301" y="76200"/>
                </a:lnTo>
                <a:lnTo>
                  <a:pt x="5577477" y="50800"/>
                </a:lnTo>
                <a:lnTo>
                  <a:pt x="6711877" y="50800"/>
                </a:lnTo>
                <a:lnTo>
                  <a:pt x="6734793" y="63500"/>
                </a:lnTo>
                <a:lnTo>
                  <a:pt x="6756589" y="76200"/>
                </a:lnTo>
                <a:lnTo>
                  <a:pt x="6782822" y="88900"/>
                </a:lnTo>
                <a:lnTo>
                  <a:pt x="6828820" y="114300"/>
                </a:lnTo>
                <a:lnTo>
                  <a:pt x="6866296" y="139700"/>
                </a:lnTo>
                <a:lnTo>
                  <a:pt x="6881878" y="165100"/>
                </a:lnTo>
                <a:lnTo>
                  <a:pt x="6895377" y="177800"/>
                </a:lnTo>
                <a:lnTo>
                  <a:pt x="6906809" y="203200"/>
                </a:lnTo>
                <a:lnTo>
                  <a:pt x="6916188" y="215900"/>
                </a:lnTo>
                <a:lnTo>
                  <a:pt x="6923532" y="241300"/>
                </a:lnTo>
                <a:lnTo>
                  <a:pt x="6928856" y="254000"/>
                </a:lnTo>
                <a:lnTo>
                  <a:pt x="6932174" y="279400"/>
                </a:lnTo>
                <a:lnTo>
                  <a:pt x="6933504" y="304800"/>
                </a:lnTo>
                <a:lnTo>
                  <a:pt x="6932861" y="317500"/>
                </a:lnTo>
                <a:lnTo>
                  <a:pt x="6925718" y="368300"/>
                </a:lnTo>
                <a:lnTo>
                  <a:pt x="6910870" y="419100"/>
                </a:lnTo>
                <a:lnTo>
                  <a:pt x="6888444" y="469900"/>
                </a:lnTo>
                <a:lnTo>
                  <a:pt x="6858565" y="520700"/>
                </a:lnTo>
                <a:lnTo>
                  <a:pt x="6821358" y="571500"/>
                </a:lnTo>
                <a:lnTo>
                  <a:pt x="6800046" y="609600"/>
                </a:lnTo>
                <a:lnTo>
                  <a:pt x="6788498" y="622300"/>
                </a:lnTo>
                <a:close/>
              </a:path>
              <a:path w="6933565" h="2768600">
                <a:moveTo>
                  <a:pt x="6929514" y="2768600"/>
                </a:moveTo>
                <a:lnTo>
                  <a:pt x="4298637" y="2768600"/>
                </a:lnTo>
                <a:lnTo>
                  <a:pt x="4284122" y="2755900"/>
                </a:lnTo>
                <a:lnTo>
                  <a:pt x="4222768" y="2743200"/>
                </a:lnTo>
                <a:lnTo>
                  <a:pt x="4161107" y="2717800"/>
                </a:lnTo>
                <a:lnTo>
                  <a:pt x="4099156" y="2705100"/>
                </a:lnTo>
                <a:lnTo>
                  <a:pt x="4036927" y="2679700"/>
                </a:lnTo>
                <a:lnTo>
                  <a:pt x="3974437" y="2667000"/>
                </a:lnTo>
                <a:lnTo>
                  <a:pt x="3848729" y="2616200"/>
                </a:lnTo>
                <a:lnTo>
                  <a:pt x="3785540" y="2603500"/>
                </a:lnTo>
                <a:lnTo>
                  <a:pt x="3658569" y="2552700"/>
                </a:lnTo>
                <a:lnTo>
                  <a:pt x="3594816" y="2540000"/>
                </a:lnTo>
                <a:lnTo>
                  <a:pt x="3466846" y="2489200"/>
                </a:lnTo>
                <a:lnTo>
                  <a:pt x="6788997" y="2489200"/>
                </a:lnTo>
                <a:lnTo>
                  <a:pt x="6800535" y="2501900"/>
                </a:lnTo>
                <a:lnTo>
                  <a:pt x="6821825" y="2540000"/>
                </a:lnTo>
                <a:lnTo>
                  <a:pt x="6841313" y="2565400"/>
                </a:lnTo>
                <a:lnTo>
                  <a:pt x="6874822" y="2616200"/>
                </a:lnTo>
                <a:lnTo>
                  <a:pt x="6900939" y="2667000"/>
                </a:lnTo>
                <a:lnTo>
                  <a:pt x="6919540" y="2717800"/>
                </a:lnTo>
                <a:lnTo>
                  <a:pt x="6925982" y="2743200"/>
                </a:lnTo>
                <a:lnTo>
                  <a:pt x="6929514" y="276860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289565" y="512167"/>
            <a:ext cx="3795395" cy="3796029"/>
            <a:chOff x="289565" y="512167"/>
            <a:chExt cx="3795395" cy="3796029"/>
          </a:xfrm>
        </p:grpSpPr>
        <p:sp>
          <p:nvSpPr>
            <p:cNvPr id="5" name="object 5"/>
            <p:cNvSpPr/>
            <p:nvPr/>
          </p:nvSpPr>
          <p:spPr>
            <a:xfrm>
              <a:off x="297158" y="825687"/>
              <a:ext cx="3781425" cy="3475990"/>
            </a:xfrm>
            <a:custGeom>
              <a:avLst/>
              <a:gdLst/>
              <a:ahLst/>
              <a:cxnLst/>
              <a:rect l="l" t="t" r="r" b="b"/>
              <a:pathLst>
                <a:path w="3781425" h="3475990">
                  <a:moveTo>
                    <a:pt x="3638943" y="3475713"/>
                  </a:moveTo>
                  <a:lnTo>
                    <a:pt x="222449" y="3475713"/>
                  </a:lnTo>
                  <a:lnTo>
                    <a:pt x="177796" y="3470918"/>
                  </a:lnTo>
                  <a:lnTo>
                    <a:pt x="136124" y="3457706"/>
                  </a:lnTo>
                  <a:lnTo>
                    <a:pt x="98348" y="3436985"/>
                  </a:lnTo>
                  <a:lnTo>
                    <a:pt x="65386" y="3409662"/>
                  </a:lnTo>
                  <a:lnTo>
                    <a:pt x="38154" y="3376645"/>
                  </a:lnTo>
                  <a:lnTo>
                    <a:pt x="17568" y="3338841"/>
                  </a:lnTo>
                  <a:lnTo>
                    <a:pt x="4544" y="3297157"/>
                  </a:lnTo>
                  <a:lnTo>
                    <a:pt x="77" y="3253261"/>
                  </a:lnTo>
                  <a:lnTo>
                    <a:pt x="0" y="0"/>
                  </a:lnTo>
                  <a:lnTo>
                    <a:pt x="3780918" y="0"/>
                  </a:lnTo>
                  <a:lnTo>
                    <a:pt x="3780918" y="3253261"/>
                  </a:lnTo>
                  <a:lnTo>
                    <a:pt x="3776149" y="3299088"/>
                  </a:lnTo>
                  <a:lnTo>
                    <a:pt x="3762500" y="3341753"/>
                  </a:lnTo>
                  <a:lnTo>
                    <a:pt x="3740964" y="3380241"/>
                  </a:lnTo>
                  <a:lnTo>
                    <a:pt x="3712532" y="3413542"/>
                  </a:lnTo>
                  <a:lnTo>
                    <a:pt x="3678194" y="3440641"/>
                  </a:lnTo>
                  <a:lnTo>
                    <a:pt x="3638943" y="3460528"/>
                  </a:lnTo>
                  <a:lnTo>
                    <a:pt x="3638943" y="347571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97158" y="519759"/>
              <a:ext cx="3782060" cy="417830"/>
            </a:xfrm>
            <a:custGeom>
              <a:avLst/>
              <a:gdLst/>
              <a:ahLst/>
              <a:cxnLst/>
              <a:rect l="l" t="t" r="r" b="b"/>
              <a:pathLst>
                <a:path w="3782060" h="417830">
                  <a:moveTo>
                    <a:pt x="3144562" y="417563"/>
                  </a:moveTo>
                  <a:lnTo>
                    <a:pt x="0" y="417563"/>
                  </a:lnTo>
                  <a:lnTo>
                    <a:pt x="0" y="220929"/>
                  </a:lnTo>
                  <a:lnTo>
                    <a:pt x="4480" y="176342"/>
                  </a:lnTo>
                  <a:lnTo>
                    <a:pt x="17335" y="134842"/>
                  </a:lnTo>
                  <a:lnTo>
                    <a:pt x="37682" y="97310"/>
                  </a:lnTo>
                  <a:lnTo>
                    <a:pt x="64641" y="64627"/>
                  </a:lnTo>
                  <a:lnTo>
                    <a:pt x="97331" y="37674"/>
                  </a:lnTo>
                  <a:lnTo>
                    <a:pt x="134871" y="17331"/>
                  </a:lnTo>
                  <a:lnTo>
                    <a:pt x="176380" y="4479"/>
                  </a:lnTo>
                  <a:lnTo>
                    <a:pt x="220977" y="0"/>
                  </a:lnTo>
                  <a:lnTo>
                    <a:pt x="3559180" y="0"/>
                  </a:lnTo>
                  <a:lnTo>
                    <a:pt x="3604060" y="4513"/>
                  </a:lnTo>
                  <a:lnTo>
                    <a:pt x="3645843" y="17461"/>
                  </a:lnTo>
                  <a:lnTo>
                    <a:pt x="3683640" y="37954"/>
                  </a:lnTo>
                  <a:lnTo>
                    <a:pt x="3716560" y="65101"/>
                  </a:lnTo>
                  <a:lnTo>
                    <a:pt x="3743713" y="98014"/>
                  </a:lnTo>
                  <a:lnTo>
                    <a:pt x="3764210" y="135803"/>
                  </a:lnTo>
                  <a:lnTo>
                    <a:pt x="3777161" y="177577"/>
                  </a:lnTo>
                  <a:lnTo>
                    <a:pt x="3781676" y="222447"/>
                  </a:lnTo>
                  <a:lnTo>
                    <a:pt x="3144562" y="417563"/>
                  </a:lnTo>
                  <a:close/>
                </a:path>
                <a:path w="3782060" h="417830">
                  <a:moveTo>
                    <a:pt x="3781676" y="417563"/>
                  </a:moveTo>
                  <a:lnTo>
                    <a:pt x="3144562" y="417563"/>
                  </a:lnTo>
                  <a:lnTo>
                    <a:pt x="3781676" y="222447"/>
                  </a:lnTo>
                  <a:lnTo>
                    <a:pt x="3781676" y="417563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201759" y="653388"/>
              <a:ext cx="661670" cy="167640"/>
            </a:xfrm>
            <a:custGeom>
              <a:avLst/>
              <a:gdLst/>
              <a:ahLst/>
              <a:cxnLst/>
              <a:rect l="l" t="t" r="r" b="b"/>
              <a:pathLst>
                <a:path w="661670" h="167640">
                  <a:moveTo>
                    <a:pt x="167055" y="0"/>
                  </a:moveTo>
                  <a:lnTo>
                    <a:pt x="0" y="0"/>
                  </a:lnTo>
                  <a:lnTo>
                    <a:pt x="0" y="167017"/>
                  </a:lnTo>
                  <a:lnTo>
                    <a:pt x="167055" y="167017"/>
                  </a:lnTo>
                  <a:lnTo>
                    <a:pt x="167055" y="0"/>
                  </a:lnTo>
                  <a:close/>
                </a:path>
                <a:path w="661670" h="167640">
                  <a:moveTo>
                    <a:pt x="413854" y="0"/>
                  </a:moveTo>
                  <a:lnTo>
                    <a:pt x="246786" y="0"/>
                  </a:lnTo>
                  <a:lnTo>
                    <a:pt x="246786" y="167017"/>
                  </a:lnTo>
                  <a:lnTo>
                    <a:pt x="413854" y="167017"/>
                  </a:lnTo>
                  <a:lnTo>
                    <a:pt x="413854" y="0"/>
                  </a:lnTo>
                  <a:close/>
                </a:path>
                <a:path w="661670" h="167640">
                  <a:moveTo>
                    <a:pt x="661403" y="0"/>
                  </a:moveTo>
                  <a:lnTo>
                    <a:pt x="494347" y="0"/>
                  </a:lnTo>
                  <a:lnTo>
                    <a:pt x="494347" y="167017"/>
                  </a:lnTo>
                  <a:lnTo>
                    <a:pt x="661403" y="167017"/>
                  </a:lnTo>
                  <a:lnTo>
                    <a:pt x="6614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9565" y="512167"/>
              <a:ext cx="3795395" cy="3796029"/>
            </a:xfrm>
            <a:custGeom>
              <a:avLst/>
              <a:gdLst/>
              <a:ahLst/>
              <a:cxnLst/>
              <a:rect l="l" t="t" r="r" b="b"/>
              <a:pathLst>
                <a:path w="3795395" h="3796029">
                  <a:moveTo>
                    <a:pt x="3565255" y="3796033"/>
                  </a:moveTo>
                  <a:lnTo>
                    <a:pt x="230089" y="3796033"/>
                  </a:lnTo>
                  <a:lnTo>
                    <a:pt x="183793" y="3791347"/>
                  </a:lnTo>
                  <a:lnTo>
                    <a:pt x="140638" y="3777907"/>
                  </a:lnTo>
                  <a:lnTo>
                    <a:pt x="101558" y="3756637"/>
                  </a:lnTo>
                  <a:lnTo>
                    <a:pt x="67489" y="3728463"/>
                  </a:lnTo>
                  <a:lnTo>
                    <a:pt x="39364" y="3694311"/>
                  </a:lnTo>
                  <a:lnTo>
                    <a:pt x="18118" y="3655105"/>
                  </a:lnTo>
                  <a:lnTo>
                    <a:pt x="4680" y="3611728"/>
                  </a:lnTo>
                  <a:lnTo>
                    <a:pt x="76" y="3565993"/>
                  </a:lnTo>
                  <a:lnTo>
                    <a:pt x="0" y="230039"/>
                  </a:lnTo>
                  <a:lnTo>
                    <a:pt x="4685" y="183753"/>
                  </a:lnTo>
                  <a:lnTo>
                    <a:pt x="18118" y="140607"/>
                  </a:lnTo>
                  <a:lnTo>
                    <a:pt x="39364" y="101536"/>
                  </a:lnTo>
                  <a:lnTo>
                    <a:pt x="67489" y="67474"/>
                  </a:lnTo>
                  <a:lnTo>
                    <a:pt x="101558" y="39355"/>
                  </a:lnTo>
                  <a:lnTo>
                    <a:pt x="140638" y="18114"/>
                  </a:lnTo>
                  <a:lnTo>
                    <a:pt x="183793" y="4684"/>
                  </a:lnTo>
                  <a:lnTo>
                    <a:pt x="230089" y="0"/>
                  </a:lnTo>
                  <a:lnTo>
                    <a:pt x="3566774" y="0"/>
                  </a:lnTo>
                  <a:lnTo>
                    <a:pt x="3612027" y="4472"/>
                  </a:lnTo>
                  <a:lnTo>
                    <a:pt x="3647094" y="15184"/>
                  </a:lnTo>
                  <a:lnTo>
                    <a:pt x="230849" y="15184"/>
                  </a:lnTo>
                  <a:lnTo>
                    <a:pt x="181645" y="20870"/>
                  </a:lnTo>
                  <a:lnTo>
                    <a:pt x="136439" y="37061"/>
                  </a:lnTo>
                  <a:lnTo>
                    <a:pt x="96533" y="62456"/>
                  </a:lnTo>
                  <a:lnTo>
                    <a:pt x="63229" y="95752"/>
                  </a:lnTo>
                  <a:lnTo>
                    <a:pt x="37829" y="135650"/>
                  </a:lnTo>
                  <a:lnTo>
                    <a:pt x="21634" y="180846"/>
                  </a:lnTo>
                  <a:lnTo>
                    <a:pt x="15946" y="230039"/>
                  </a:lnTo>
                  <a:lnTo>
                    <a:pt x="15946" y="416804"/>
                  </a:lnTo>
                  <a:lnTo>
                    <a:pt x="3795345" y="416804"/>
                  </a:lnTo>
                  <a:lnTo>
                    <a:pt x="3795345" y="432747"/>
                  </a:lnTo>
                  <a:lnTo>
                    <a:pt x="15187" y="432747"/>
                  </a:lnTo>
                  <a:lnTo>
                    <a:pt x="15275" y="3565993"/>
                  </a:lnTo>
                  <a:lnTo>
                    <a:pt x="20875" y="3614427"/>
                  </a:lnTo>
                  <a:lnTo>
                    <a:pt x="37069" y="3659623"/>
                  </a:lnTo>
                  <a:lnTo>
                    <a:pt x="62470" y="3699520"/>
                  </a:lnTo>
                  <a:lnTo>
                    <a:pt x="95773" y="3732817"/>
                  </a:lnTo>
                  <a:lnTo>
                    <a:pt x="135679" y="3758212"/>
                  </a:lnTo>
                  <a:lnTo>
                    <a:pt x="180885" y="3774403"/>
                  </a:lnTo>
                  <a:lnTo>
                    <a:pt x="230089" y="3780089"/>
                  </a:lnTo>
                  <a:lnTo>
                    <a:pt x="3648786" y="3780089"/>
                  </a:lnTo>
                  <a:lnTo>
                    <a:pt x="3628366" y="3787064"/>
                  </a:lnTo>
                  <a:lnTo>
                    <a:pt x="3607875" y="3792047"/>
                  </a:lnTo>
                  <a:lnTo>
                    <a:pt x="3586956" y="3795036"/>
                  </a:lnTo>
                  <a:lnTo>
                    <a:pt x="3565255" y="3796033"/>
                  </a:lnTo>
                  <a:close/>
                </a:path>
                <a:path w="3795395" h="3796029">
                  <a:moveTo>
                    <a:pt x="3795345" y="416804"/>
                  </a:moveTo>
                  <a:lnTo>
                    <a:pt x="3781676" y="416804"/>
                  </a:lnTo>
                  <a:lnTo>
                    <a:pt x="3781676" y="230039"/>
                  </a:lnTo>
                  <a:lnTo>
                    <a:pt x="3775988" y="180846"/>
                  </a:lnTo>
                  <a:lnTo>
                    <a:pt x="3759794" y="135650"/>
                  </a:lnTo>
                  <a:lnTo>
                    <a:pt x="3734393" y="95752"/>
                  </a:lnTo>
                  <a:lnTo>
                    <a:pt x="3701090" y="62456"/>
                  </a:lnTo>
                  <a:lnTo>
                    <a:pt x="3661184" y="37061"/>
                  </a:lnTo>
                  <a:lnTo>
                    <a:pt x="3615978" y="20870"/>
                  </a:lnTo>
                  <a:lnTo>
                    <a:pt x="3566774" y="15184"/>
                  </a:lnTo>
                  <a:lnTo>
                    <a:pt x="3647094" y="15184"/>
                  </a:lnTo>
                  <a:lnTo>
                    <a:pt x="3694277" y="38755"/>
                  </a:lnTo>
                  <a:lnTo>
                    <a:pt x="3729279" y="67569"/>
                  </a:lnTo>
                  <a:lnTo>
                    <a:pt x="3757969" y="102564"/>
                  </a:lnTo>
                  <a:lnTo>
                    <a:pt x="3778828" y="141971"/>
                  </a:lnTo>
                  <a:lnTo>
                    <a:pt x="3791429" y="184795"/>
                  </a:lnTo>
                  <a:lnTo>
                    <a:pt x="3795345" y="230039"/>
                  </a:lnTo>
                  <a:lnTo>
                    <a:pt x="3795345" y="416804"/>
                  </a:lnTo>
                  <a:close/>
                </a:path>
                <a:path w="3795395" h="3796029">
                  <a:moveTo>
                    <a:pt x="3083812" y="315070"/>
                  </a:moveTo>
                  <a:lnTo>
                    <a:pt x="2908397" y="315070"/>
                  </a:lnTo>
                  <a:lnTo>
                    <a:pt x="2904600" y="312033"/>
                  </a:lnTo>
                  <a:lnTo>
                    <a:pt x="2904600" y="136657"/>
                  </a:lnTo>
                  <a:lnTo>
                    <a:pt x="2907638" y="132861"/>
                  </a:lnTo>
                  <a:lnTo>
                    <a:pt x="3081534" y="132861"/>
                  </a:lnTo>
                  <a:lnTo>
                    <a:pt x="3083812" y="133620"/>
                  </a:lnTo>
                  <a:lnTo>
                    <a:pt x="3085331" y="135897"/>
                  </a:lnTo>
                  <a:lnTo>
                    <a:pt x="3086850" y="137416"/>
                  </a:lnTo>
                  <a:lnTo>
                    <a:pt x="3086850" y="148804"/>
                  </a:lnTo>
                  <a:lnTo>
                    <a:pt x="2920547" y="148804"/>
                  </a:lnTo>
                  <a:lnTo>
                    <a:pt x="2920547" y="299886"/>
                  </a:lnTo>
                  <a:lnTo>
                    <a:pt x="3086850" y="299886"/>
                  </a:lnTo>
                  <a:lnTo>
                    <a:pt x="3086850" y="311274"/>
                  </a:lnTo>
                  <a:lnTo>
                    <a:pt x="3083812" y="315070"/>
                  </a:lnTo>
                  <a:close/>
                </a:path>
                <a:path w="3795395" h="3796029">
                  <a:moveTo>
                    <a:pt x="3331368" y="315070"/>
                  </a:moveTo>
                  <a:lnTo>
                    <a:pt x="3155953" y="315070"/>
                  </a:lnTo>
                  <a:lnTo>
                    <a:pt x="3152156" y="312033"/>
                  </a:lnTo>
                  <a:lnTo>
                    <a:pt x="3152156" y="136657"/>
                  </a:lnTo>
                  <a:lnTo>
                    <a:pt x="3155193" y="132861"/>
                  </a:lnTo>
                  <a:lnTo>
                    <a:pt x="3329090" y="132861"/>
                  </a:lnTo>
                  <a:lnTo>
                    <a:pt x="3331368" y="133620"/>
                  </a:lnTo>
                  <a:lnTo>
                    <a:pt x="3332887" y="135897"/>
                  </a:lnTo>
                  <a:lnTo>
                    <a:pt x="3334405" y="137416"/>
                  </a:lnTo>
                  <a:lnTo>
                    <a:pt x="3334405" y="148804"/>
                  </a:lnTo>
                  <a:lnTo>
                    <a:pt x="3168103" y="148804"/>
                  </a:lnTo>
                  <a:lnTo>
                    <a:pt x="3168103" y="299886"/>
                  </a:lnTo>
                  <a:lnTo>
                    <a:pt x="3334405" y="299886"/>
                  </a:lnTo>
                  <a:lnTo>
                    <a:pt x="3334405" y="311274"/>
                  </a:lnTo>
                  <a:lnTo>
                    <a:pt x="3331368" y="315070"/>
                  </a:lnTo>
                  <a:close/>
                </a:path>
                <a:path w="3795395" h="3796029">
                  <a:moveTo>
                    <a:pt x="3578164" y="315070"/>
                  </a:moveTo>
                  <a:lnTo>
                    <a:pt x="3402749" y="315070"/>
                  </a:lnTo>
                  <a:lnTo>
                    <a:pt x="3398952" y="312033"/>
                  </a:lnTo>
                  <a:lnTo>
                    <a:pt x="3398952" y="136657"/>
                  </a:lnTo>
                  <a:lnTo>
                    <a:pt x="3401990" y="132861"/>
                  </a:lnTo>
                  <a:lnTo>
                    <a:pt x="3575886" y="132861"/>
                  </a:lnTo>
                  <a:lnTo>
                    <a:pt x="3578164" y="133620"/>
                  </a:lnTo>
                  <a:lnTo>
                    <a:pt x="3579683" y="135897"/>
                  </a:lnTo>
                  <a:lnTo>
                    <a:pt x="3581202" y="137416"/>
                  </a:lnTo>
                  <a:lnTo>
                    <a:pt x="3581202" y="148804"/>
                  </a:lnTo>
                  <a:lnTo>
                    <a:pt x="3414899" y="148804"/>
                  </a:lnTo>
                  <a:lnTo>
                    <a:pt x="3414899" y="299886"/>
                  </a:lnTo>
                  <a:lnTo>
                    <a:pt x="3581202" y="299886"/>
                  </a:lnTo>
                  <a:lnTo>
                    <a:pt x="3581202" y="311274"/>
                  </a:lnTo>
                  <a:lnTo>
                    <a:pt x="3578164" y="315070"/>
                  </a:lnTo>
                  <a:close/>
                </a:path>
                <a:path w="3795395" h="3796029">
                  <a:moveTo>
                    <a:pt x="3086850" y="299886"/>
                  </a:moveTo>
                  <a:lnTo>
                    <a:pt x="3071662" y="299886"/>
                  </a:lnTo>
                  <a:lnTo>
                    <a:pt x="3071662" y="148804"/>
                  </a:lnTo>
                  <a:lnTo>
                    <a:pt x="3086850" y="148804"/>
                  </a:lnTo>
                  <a:lnTo>
                    <a:pt x="3086850" y="299886"/>
                  </a:lnTo>
                  <a:close/>
                </a:path>
                <a:path w="3795395" h="3796029">
                  <a:moveTo>
                    <a:pt x="3334405" y="299886"/>
                  </a:moveTo>
                  <a:lnTo>
                    <a:pt x="3319218" y="299886"/>
                  </a:lnTo>
                  <a:lnTo>
                    <a:pt x="3319218" y="148804"/>
                  </a:lnTo>
                  <a:lnTo>
                    <a:pt x="3334405" y="148804"/>
                  </a:lnTo>
                  <a:lnTo>
                    <a:pt x="3334405" y="299886"/>
                  </a:lnTo>
                  <a:close/>
                </a:path>
                <a:path w="3795395" h="3796029">
                  <a:moveTo>
                    <a:pt x="3581202" y="299886"/>
                  </a:moveTo>
                  <a:lnTo>
                    <a:pt x="3566014" y="299886"/>
                  </a:lnTo>
                  <a:lnTo>
                    <a:pt x="3566014" y="148804"/>
                  </a:lnTo>
                  <a:lnTo>
                    <a:pt x="3581202" y="148804"/>
                  </a:lnTo>
                  <a:lnTo>
                    <a:pt x="3581202" y="299886"/>
                  </a:lnTo>
                  <a:close/>
                </a:path>
                <a:path w="3795395" h="3796029">
                  <a:moveTo>
                    <a:pt x="3293399" y="274073"/>
                  </a:moveTo>
                  <a:lnTo>
                    <a:pt x="3193162" y="274073"/>
                  </a:lnTo>
                  <a:lnTo>
                    <a:pt x="3189365" y="270277"/>
                  </a:lnTo>
                  <a:lnTo>
                    <a:pt x="3189365" y="179172"/>
                  </a:lnTo>
                  <a:lnTo>
                    <a:pt x="3192403" y="175376"/>
                  </a:lnTo>
                  <a:lnTo>
                    <a:pt x="3292640" y="175376"/>
                  </a:lnTo>
                  <a:lnTo>
                    <a:pt x="3296437" y="178413"/>
                  </a:lnTo>
                  <a:lnTo>
                    <a:pt x="3296437" y="210300"/>
                  </a:lnTo>
                  <a:lnTo>
                    <a:pt x="3205312" y="210300"/>
                  </a:lnTo>
                  <a:lnTo>
                    <a:pt x="3205312" y="258130"/>
                  </a:lnTo>
                  <a:lnTo>
                    <a:pt x="3296437" y="258130"/>
                  </a:lnTo>
                  <a:lnTo>
                    <a:pt x="3296437" y="270277"/>
                  </a:lnTo>
                  <a:lnTo>
                    <a:pt x="3293399" y="274073"/>
                  </a:lnTo>
                  <a:close/>
                </a:path>
                <a:path w="3795395" h="3796029">
                  <a:moveTo>
                    <a:pt x="3452108" y="274832"/>
                  </a:moveTo>
                  <a:lnTo>
                    <a:pt x="3447552" y="274832"/>
                  </a:lnTo>
                  <a:lnTo>
                    <a:pt x="3445274" y="274073"/>
                  </a:lnTo>
                  <a:lnTo>
                    <a:pt x="3443755" y="273314"/>
                  </a:lnTo>
                  <a:lnTo>
                    <a:pt x="3440718" y="269518"/>
                  </a:lnTo>
                  <a:lnTo>
                    <a:pt x="3440718" y="264963"/>
                  </a:lnTo>
                  <a:lnTo>
                    <a:pt x="3442996" y="261926"/>
                  </a:lnTo>
                  <a:lnTo>
                    <a:pt x="3479446" y="225484"/>
                  </a:lnTo>
                  <a:lnTo>
                    <a:pt x="3439958" y="186005"/>
                  </a:lnTo>
                  <a:lnTo>
                    <a:pt x="3439958" y="180691"/>
                  </a:lnTo>
                  <a:lnTo>
                    <a:pt x="3444515" y="176135"/>
                  </a:lnTo>
                  <a:lnTo>
                    <a:pt x="3446033" y="175376"/>
                  </a:lnTo>
                  <a:lnTo>
                    <a:pt x="3450589" y="175376"/>
                  </a:lnTo>
                  <a:lnTo>
                    <a:pt x="3452868" y="176135"/>
                  </a:lnTo>
                  <a:lnTo>
                    <a:pt x="3453627" y="177654"/>
                  </a:lnTo>
                  <a:lnTo>
                    <a:pt x="3490077" y="214096"/>
                  </a:lnTo>
                  <a:lnTo>
                    <a:pt x="3512099" y="214096"/>
                  </a:lnTo>
                  <a:lnTo>
                    <a:pt x="3500708" y="225484"/>
                  </a:lnTo>
                  <a:lnTo>
                    <a:pt x="3511339" y="236113"/>
                  </a:lnTo>
                  <a:lnTo>
                    <a:pt x="3490836" y="236113"/>
                  </a:lnTo>
                  <a:lnTo>
                    <a:pt x="3452108" y="274832"/>
                  </a:lnTo>
                  <a:close/>
                </a:path>
                <a:path w="3795395" h="3796029">
                  <a:moveTo>
                    <a:pt x="3512099" y="214096"/>
                  </a:moveTo>
                  <a:lnTo>
                    <a:pt x="3490077" y="214096"/>
                  </a:lnTo>
                  <a:lnTo>
                    <a:pt x="3528046" y="176135"/>
                  </a:lnTo>
                  <a:lnTo>
                    <a:pt x="3529564" y="175376"/>
                  </a:lnTo>
                  <a:lnTo>
                    <a:pt x="3534121" y="175376"/>
                  </a:lnTo>
                  <a:lnTo>
                    <a:pt x="3536399" y="176135"/>
                  </a:lnTo>
                  <a:lnTo>
                    <a:pt x="3537158" y="177654"/>
                  </a:lnTo>
                  <a:lnTo>
                    <a:pt x="3540195" y="180691"/>
                  </a:lnTo>
                  <a:lnTo>
                    <a:pt x="3540195" y="186005"/>
                  </a:lnTo>
                  <a:lnTo>
                    <a:pt x="3512099" y="214096"/>
                  </a:lnTo>
                  <a:close/>
                </a:path>
                <a:path w="3795395" h="3796029">
                  <a:moveTo>
                    <a:pt x="3296437" y="258130"/>
                  </a:moveTo>
                  <a:lnTo>
                    <a:pt x="3282009" y="258130"/>
                  </a:lnTo>
                  <a:lnTo>
                    <a:pt x="3282009" y="210300"/>
                  </a:lnTo>
                  <a:lnTo>
                    <a:pt x="3296437" y="210300"/>
                  </a:lnTo>
                  <a:lnTo>
                    <a:pt x="3296437" y="258130"/>
                  </a:lnTo>
                  <a:close/>
                </a:path>
                <a:path w="3795395" h="3796029">
                  <a:moveTo>
                    <a:pt x="3536399" y="274073"/>
                  </a:moveTo>
                  <a:lnTo>
                    <a:pt x="3531083" y="274073"/>
                  </a:lnTo>
                  <a:lnTo>
                    <a:pt x="3528805" y="273314"/>
                  </a:lnTo>
                  <a:lnTo>
                    <a:pt x="3527286" y="272555"/>
                  </a:lnTo>
                  <a:lnTo>
                    <a:pt x="3490836" y="236113"/>
                  </a:lnTo>
                  <a:lnTo>
                    <a:pt x="3511339" y="236113"/>
                  </a:lnTo>
                  <a:lnTo>
                    <a:pt x="3540195" y="264963"/>
                  </a:lnTo>
                  <a:lnTo>
                    <a:pt x="3540195" y="270277"/>
                  </a:lnTo>
                  <a:lnTo>
                    <a:pt x="3536399" y="274073"/>
                  </a:lnTo>
                  <a:close/>
                </a:path>
                <a:path w="3795395" h="3796029">
                  <a:moveTo>
                    <a:pt x="3050400" y="273314"/>
                  </a:moveTo>
                  <a:lnTo>
                    <a:pt x="2939532" y="273314"/>
                  </a:lnTo>
                  <a:lnTo>
                    <a:pt x="2936494" y="270277"/>
                  </a:lnTo>
                  <a:lnTo>
                    <a:pt x="2936494" y="261167"/>
                  </a:lnTo>
                  <a:lnTo>
                    <a:pt x="2940291" y="258130"/>
                  </a:lnTo>
                  <a:lnTo>
                    <a:pt x="3051159" y="258130"/>
                  </a:lnTo>
                  <a:lnTo>
                    <a:pt x="3054197" y="261926"/>
                  </a:lnTo>
                  <a:lnTo>
                    <a:pt x="3054197" y="269518"/>
                  </a:lnTo>
                  <a:lnTo>
                    <a:pt x="3050400" y="273314"/>
                  </a:lnTo>
                  <a:close/>
                </a:path>
                <a:path w="3795395" h="3796029">
                  <a:moveTo>
                    <a:pt x="3648786" y="3780089"/>
                  </a:moveTo>
                  <a:lnTo>
                    <a:pt x="3566014" y="3780089"/>
                  </a:lnTo>
                  <a:lnTo>
                    <a:pt x="3586553" y="3779223"/>
                  </a:lnTo>
                  <a:lnTo>
                    <a:pt x="3606166" y="3776578"/>
                  </a:lnTo>
                  <a:lnTo>
                    <a:pt x="3643470" y="3765664"/>
                  </a:lnTo>
                  <a:lnTo>
                    <a:pt x="3688893" y="3741485"/>
                  </a:lnTo>
                  <a:lnTo>
                    <a:pt x="3726734" y="3707612"/>
                  </a:lnTo>
                  <a:lnTo>
                    <a:pt x="3755608" y="3666014"/>
                  </a:lnTo>
                  <a:lnTo>
                    <a:pt x="3774131" y="3618658"/>
                  </a:lnTo>
                  <a:lnTo>
                    <a:pt x="3780917" y="3567511"/>
                  </a:lnTo>
                  <a:lnTo>
                    <a:pt x="3780157" y="3565993"/>
                  </a:lnTo>
                  <a:lnTo>
                    <a:pt x="3780157" y="432747"/>
                  </a:lnTo>
                  <a:lnTo>
                    <a:pt x="3795345" y="432747"/>
                  </a:lnTo>
                  <a:lnTo>
                    <a:pt x="3795267" y="3565993"/>
                  </a:lnTo>
                  <a:lnTo>
                    <a:pt x="3790540" y="3611771"/>
                  </a:lnTo>
                  <a:lnTo>
                    <a:pt x="3776754" y="3655523"/>
                  </a:lnTo>
                  <a:lnTo>
                    <a:pt x="3754813" y="3695438"/>
                  </a:lnTo>
                  <a:lnTo>
                    <a:pt x="3725595" y="3730291"/>
                  </a:lnTo>
                  <a:lnTo>
                    <a:pt x="3689964" y="3758902"/>
                  </a:lnTo>
                  <a:lnTo>
                    <a:pt x="3648786" y="378008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21710" y="1005739"/>
            <a:ext cx="2533650" cy="30791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30"/>
              </a:spcBef>
            </a:pPr>
            <a:r>
              <a:rPr sz="4000" b="1" dirty="0">
                <a:latin typeface="Lucida Sans Typewriter"/>
                <a:cs typeface="Lucida Sans Typewriter"/>
              </a:rPr>
              <a:t>The</a:t>
            </a:r>
            <a:r>
              <a:rPr sz="4000" b="1" spc="195" dirty="0">
                <a:latin typeface="Lucida Sans Typewriter"/>
                <a:cs typeface="Lucida Sans Typewriter"/>
              </a:rPr>
              <a:t> </a:t>
            </a:r>
            <a:r>
              <a:rPr sz="4000" b="1" spc="-20" dirty="0">
                <a:latin typeface="Lucida Sans Typewriter"/>
                <a:cs typeface="Lucida Sans Typewriter"/>
              </a:rPr>
              <a:t>ones that </a:t>
            </a:r>
            <a:r>
              <a:rPr sz="4000" b="1" spc="-10" dirty="0">
                <a:latin typeface="Lucida Sans Typewriter"/>
                <a:cs typeface="Lucida Sans Typewriter"/>
              </a:rPr>
              <a:t>involve </a:t>
            </a:r>
            <a:r>
              <a:rPr sz="4000" b="1" spc="-20" dirty="0">
                <a:latin typeface="Lucida Sans Typewriter"/>
                <a:cs typeface="Lucida Sans Typewriter"/>
              </a:rPr>
              <a:t>late </a:t>
            </a:r>
            <a:r>
              <a:rPr sz="4000" b="1" spc="-10" dirty="0">
                <a:latin typeface="Lucida Sans Typewriter"/>
                <a:cs typeface="Lucida Sans Typewriter"/>
              </a:rPr>
              <a:t>arrivals</a:t>
            </a:r>
            <a:endParaRPr sz="4000">
              <a:latin typeface="Lucida Sans Typewriter"/>
              <a:cs typeface="Lucida Sans Typewriter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248785" y="-22178"/>
            <a:ext cx="14039215" cy="9361170"/>
            <a:chOff x="4248892" y="0"/>
            <a:chExt cx="14039215" cy="9361170"/>
          </a:xfrm>
        </p:grpSpPr>
        <p:sp>
          <p:nvSpPr>
            <p:cNvPr id="11" name="object 11"/>
            <p:cNvSpPr/>
            <p:nvPr/>
          </p:nvSpPr>
          <p:spPr>
            <a:xfrm>
              <a:off x="15073905" y="0"/>
              <a:ext cx="3214370" cy="3583304"/>
            </a:xfrm>
            <a:custGeom>
              <a:avLst/>
              <a:gdLst/>
              <a:ahLst/>
              <a:cxnLst/>
              <a:rect l="l" t="t" r="r" b="b"/>
              <a:pathLst>
                <a:path w="3214369" h="3583304">
                  <a:moveTo>
                    <a:pt x="1981200" y="3582756"/>
                  </a:moveTo>
                  <a:lnTo>
                    <a:pt x="1933063" y="3582183"/>
                  </a:lnTo>
                  <a:lnTo>
                    <a:pt x="1885209" y="3580472"/>
                  </a:lnTo>
                  <a:lnTo>
                    <a:pt x="1837649" y="3577635"/>
                  </a:lnTo>
                  <a:lnTo>
                    <a:pt x="1790397" y="3573687"/>
                  </a:lnTo>
                  <a:lnTo>
                    <a:pt x="1743466" y="3568640"/>
                  </a:lnTo>
                  <a:lnTo>
                    <a:pt x="1696868" y="3562506"/>
                  </a:lnTo>
                  <a:lnTo>
                    <a:pt x="1650617" y="3555299"/>
                  </a:lnTo>
                  <a:lnTo>
                    <a:pt x="1604726" y="3547032"/>
                  </a:lnTo>
                  <a:lnTo>
                    <a:pt x="1559207" y="3537718"/>
                  </a:lnTo>
                  <a:lnTo>
                    <a:pt x="1514074" y="3527370"/>
                  </a:lnTo>
                  <a:lnTo>
                    <a:pt x="1469339" y="3516000"/>
                  </a:lnTo>
                  <a:lnTo>
                    <a:pt x="1425016" y="3503623"/>
                  </a:lnTo>
                  <a:lnTo>
                    <a:pt x="1381118" y="3490250"/>
                  </a:lnTo>
                  <a:lnTo>
                    <a:pt x="1337657" y="3475894"/>
                  </a:lnTo>
                  <a:lnTo>
                    <a:pt x="1294646" y="3460569"/>
                  </a:lnTo>
                  <a:lnTo>
                    <a:pt x="1252099" y="3444288"/>
                  </a:lnTo>
                  <a:lnTo>
                    <a:pt x="1210028" y="3427064"/>
                  </a:lnTo>
                  <a:lnTo>
                    <a:pt x="1168446" y="3408909"/>
                  </a:lnTo>
                  <a:lnTo>
                    <a:pt x="1127367" y="3389836"/>
                  </a:lnTo>
                  <a:lnTo>
                    <a:pt x="1086803" y="3369859"/>
                  </a:lnTo>
                  <a:lnTo>
                    <a:pt x="1046768" y="3348991"/>
                  </a:lnTo>
                  <a:lnTo>
                    <a:pt x="1007273" y="3327244"/>
                  </a:lnTo>
                  <a:lnTo>
                    <a:pt x="968333" y="3304631"/>
                  </a:lnTo>
                  <a:lnTo>
                    <a:pt x="929960" y="3281166"/>
                  </a:lnTo>
                  <a:lnTo>
                    <a:pt x="892167" y="3256861"/>
                  </a:lnTo>
                  <a:lnTo>
                    <a:pt x="854968" y="3231730"/>
                  </a:lnTo>
                  <a:lnTo>
                    <a:pt x="818374" y="3205785"/>
                  </a:lnTo>
                  <a:lnTo>
                    <a:pt x="782400" y="3179039"/>
                  </a:lnTo>
                  <a:lnTo>
                    <a:pt x="747057" y="3151505"/>
                  </a:lnTo>
                  <a:lnTo>
                    <a:pt x="712360" y="3123197"/>
                  </a:lnTo>
                  <a:lnTo>
                    <a:pt x="678320" y="3094127"/>
                  </a:lnTo>
                  <a:lnTo>
                    <a:pt x="644952" y="3064308"/>
                  </a:lnTo>
                  <a:lnTo>
                    <a:pt x="612268" y="3033753"/>
                  </a:lnTo>
                  <a:lnTo>
                    <a:pt x="580280" y="3002476"/>
                  </a:lnTo>
                  <a:lnTo>
                    <a:pt x="549003" y="2970488"/>
                  </a:lnTo>
                  <a:lnTo>
                    <a:pt x="518448" y="2937804"/>
                  </a:lnTo>
                  <a:lnTo>
                    <a:pt x="488629" y="2904435"/>
                  </a:lnTo>
                  <a:lnTo>
                    <a:pt x="459559" y="2870396"/>
                  </a:lnTo>
                  <a:lnTo>
                    <a:pt x="431250" y="2835699"/>
                  </a:lnTo>
                  <a:lnTo>
                    <a:pt x="403717" y="2800356"/>
                  </a:lnTo>
                  <a:lnTo>
                    <a:pt x="376971" y="2764382"/>
                  </a:lnTo>
                  <a:lnTo>
                    <a:pt x="351026" y="2727788"/>
                  </a:lnTo>
                  <a:lnTo>
                    <a:pt x="325895" y="2690589"/>
                  </a:lnTo>
                  <a:lnTo>
                    <a:pt x="301590" y="2652796"/>
                  </a:lnTo>
                  <a:lnTo>
                    <a:pt x="278125" y="2614423"/>
                  </a:lnTo>
                  <a:lnTo>
                    <a:pt x="255512" y="2575483"/>
                  </a:lnTo>
                  <a:lnTo>
                    <a:pt x="233765" y="2535988"/>
                  </a:lnTo>
                  <a:lnTo>
                    <a:pt x="212897" y="2495953"/>
                  </a:lnTo>
                  <a:lnTo>
                    <a:pt x="192920" y="2455389"/>
                  </a:lnTo>
                  <a:lnTo>
                    <a:pt x="173847" y="2414310"/>
                  </a:lnTo>
                  <a:lnTo>
                    <a:pt x="155692" y="2372728"/>
                  </a:lnTo>
                  <a:lnTo>
                    <a:pt x="138468" y="2330657"/>
                  </a:lnTo>
                  <a:lnTo>
                    <a:pt x="122187" y="2288110"/>
                  </a:lnTo>
                  <a:lnTo>
                    <a:pt x="106862" y="2245099"/>
                  </a:lnTo>
                  <a:lnTo>
                    <a:pt x="92506" y="2201638"/>
                  </a:lnTo>
                  <a:lnTo>
                    <a:pt x="79133" y="2157740"/>
                  </a:lnTo>
                  <a:lnTo>
                    <a:pt x="66755" y="2113417"/>
                  </a:lnTo>
                  <a:lnTo>
                    <a:pt x="55386" y="2068682"/>
                  </a:lnTo>
                  <a:lnTo>
                    <a:pt x="45038" y="2023549"/>
                  </a:lnTo>
                  <a:lnTo>
                    <a:pt x="35724" y="1978030"/>
                  </a:lnTo>
                  <a:lnTo>
                    <a:pt x="27457" y="1932139"/>
                  </a:lnTo>
                  <a:lnTo>
                    <a:pt x="20250" y="1885888"/>
                  </a:lnTo>
                  <a:lnTo>
                    <a:pt x="14116" y="1839290"/>
                  </a:lnTo>
                  <a:lnTo>
                    <a:pt x="9069" y="1792359"/>
                  </a:lnTo>
                  <a:lnTo>
                    <a:pt x="5120" y="1745107"/>
                  </a:lnTo>
                  <a:lnTo>
                    <a:pt x="2284" y="1697547"/>
                  </a:lnTo>
                  <a:lnTo>
                    <a:pt x="573" y="1649693"/>
                  </a:lnTo>
                  <a:lnTo>
                    <a:pt x="0" y="1601556"/>
                  </a:lnTo>
                  <a:lnTo>
                    <a:pt x="573" y="1553420"/>
                  </a:lnTo>
                  <a:lnTo>
                    <a:pt x="2284" y="1505566"/>
                  </a:lnTo>
                  <a:lnTo>
                    <a:pt x="5120" y="1458006"/>
                  </a:lnTo>
                  <a:lnTo>
                    <a:pt x="9069" y="1410754"/>
                  </a:lnTo>
                  <a:lnTo>
                    <a:pt x="14116" y="1363822"/>
                  </a:lnTo>
                  <a:lnTo>
                    <a:pt x="20250" y="1317225"/>
                  </a:lnTo>
                  <a:lnTo>
                    <a:pt x="27457" y="1270974"/>
                  </a:lnTo>
                  <a:lnTo>
                    <a:pt x="35724" y="1225083"/>
                  </a:lnTo>
                  <a:lnTo>
                    <a:pt x="45038" y="1179564"/>
                  </a:lnTo>
                  <a:lnTo>
                    <a:pt x="55386" y="1134431"/>
                  </a:lnTo>
                  <a:lnTo>
                    <a:pt x="66755" y="1089696"/>
                  </a:lnTo>
                  <a:lnTo>
                    <a:pt x="79133" y="1045373"/>
                  </a:lnTo>
                  <a:lnTo>
                    <a:pt x="92506" y="1001474"/>
                  </a:lnTo>
                  <a:lnTo>
                    <a:pt x="106862" y="958013"/>
                  </a:lnTo>
                  <a:lnTo>
                    <a:pt x="122187" y="915003"/>
                  </a:lnTo>
                  <a:lnTo>
                    <a:pt x="138468" y="872455"/>
                  </a:lnTo>
                  <a:lnTo>
                    <a:pt x="155692" y="830384"/>
                  </a:lnTo>
                  <a:lnTo>
                    <a:pt x="173847" y="788803"/>
                  </a:lnTo>
                  <a:lnTo>
                    <a:pt x="192920" y="747724"/>
                  </a:lnTo>
                  <a:lnTo>
                    <a:pt x="212897" y="707160"/>
                  </a:lnTo>
                  <a:lnTo>
                    <a:pt x="233765" y="667124"/>
                  </a:lnTo>
                  <a:lnTo>
                    <a:pt x="255512" y="627630"/>
                  </a:lnTo>
                  <a:lnTo>
                    <a:pt x="278125" y="588690"/>
                  </a:lnTo>
                  <a:lnTo>
                    <a:pt x="301590" y="550317"/>
                  </a:lnTo>
                  <a:lnTo>
                    <a:pt x="325895" y="512524"/>
                  </a:lnTo>
                  <a:lnTo>
                    <a:pt x="351026" y="475324"/>
                  </a:lnTo>
                  <a:lnTo>
                    <a:pt x="376971" y="438731"/>
                  </a:lnTo>
                  <a:lnTo>
                    <a:pt x="403717" y="402756"/>
                  </a:lnTo>
                  <a:lnTo>
                    <a:pt x="431250" y="367414"/>
                  </a:lnTo>
                  <a:lnTo>
                    <a:pt x="459559" y="332717"/>
                  </a:lnTo>
                  <a:lnTo>
                    <a:pt x="488629" y="298677"/>
                  </a:lnTo>
                  <a:lnTo>
                    <a:pt x="518448" y="265309"/>
                  </a:lnTo>
                  <a:lnTo>
                    <a:pt x="549003" y="232624"/>
                  </a:lnTo>
                  <a:lnTo>
                    <a:pt x="580280" y="200637"/>
                  </a:lnTo>
                  <a:lnTo>
                    <a:pt x="612268" y="169359"/>
                  </a:lnTo>
                  <a:lnTo>
                    <a:pt x="644952" y="138805"/>
                  </a:lnTo>
                  <a:lnTo>
                    <a:pt x="678320" y="108986"/>
                  </a:lnTo>
                  <a:lnTo>
                    <a:pt x="712360" y="79916"/>
                  </a:lnTo>
                  <a:lnTo>
                    <a:pt x="747057" y="51607"/>
                  </a:lnTo>
                  <a:lnTo>
                    <a:pt x="782400" y="24074"/>
                  </a:lnTo>
                  <a:lnTo>
                    <a:pt x="814781" y="0"/>
                  </a:lnTo>
                  <a:lnTo>
                    <a:pt x="3147619" y="0"/>
                  </a:lnTo>
                  <a:lnTo>
                    <a:pt x="3180000" y="24074"/>
                  </a:lnTo>
                  <a:lnTo>
                    <a:pt x="3214095" y="50636"/>
                  </a:lnTo>
                  <a:lnTo>
                    <a:pt x="3214095" y="3152477"/>
                  </a:lnTo>
                  <a:lnTo>
                    <a:pt x="3180000" y="3179039"/>
                  </a:lnTo>
                  <a:lnTo>
                    <a:pt x="3144025" y="3205785"/>
                  </a:lnTo>
                  <a:lnTo>
                    <a:pt x="3107432" y="3231730"/>
                  </a:lnTo>
                  <a:lnTo>
                    <a:pt x="3070232" y="3256861"/>
                  </a:lnTo>
                  <a:lnTo>
                    <a:pt x="3032439" y="3281166"/>
                  </a:lnTo>
                  <a:lnTo>
                    <a:pt x="2994066" y="3304631"/>
                  </a:lnTo>
                  <a:lnTo>
                    <a:pt x="2955126" y="3327244"/>
                  </a:lnTo>
                  <a:lnTo>
                    <a:pt x="2915632" y="3348991"/>
                  </a:lnTo>
                  <a:lnTo>
                    <a:pt x="2875596" y="3369859"/>
                  </a:lnTo>
                  <a:lnTo>
                    <a:pt x="2835032" y="3389836"/>
                  </a:lnTo>
                  <a:lnTo>
                    <a:pt x="2793953" y="3408909"/>
                  </a:lnTo>
                  <a:lnTo>
                    <a:pt x="2752372" y="3427064"/>
                  </a:lnTo>
                  <a:lnTo>
                    <a:pt x="2710301" y="3444288"/>
                  </a:lnTo>
                  <a:lnTo>
                    <a:pt x="2667753" y="3460569"/>
                  </a:lnTo>
                  <a:lnTo>
                    <a:pt x="2624743" y="3475894"/>
                  </a:lnTo>
                  <a:lnTo>
                    <a:pt x="2581282" y="3490250"/>
                  </a:lnTo>
                  <a:lnTo>
                    <a:pt x="2537383" y="3503623"/>
                  </a:lnTo>
                  <a:lnTo>
                    <a:pt x="2493060" y="3516000"/>
                  </a:lnTo>
                  <a:lnTo>
                    <a:pt x="2448325" y="3527370"/>
                  </a:lnTo>
                  <a:lnTo>
                    <a:pt x="2403192" y="3537718"/>
                  </a:lnTo>
                  <a:lnTo>
                    <a:pt x="2357673" y="3547032"/>
                  </a:lnTo>
                  <a:lnTo>
                    <a:pt x="2311782" y="3555299"/>
                  </a:lnTo>
                  <a:lnTo>
                    <a:pt x="2265531" y="3562506"/>
                  </a:lnTo>
                  <a:lnTo>
                    <a:pt x="2218934" y="3568640"/>
                  </a:lnTo>
                  <a:lnTo>
                    <a:pt x="2172002" y="3573687"/>
                  </a:lnTo>
                  <a:lnTo>
                    <a:pt x="2124750" y="3577635"/>
                  </a:lnTo>
                  <a:lnTo>
                    <a:pt x="2077190" y="3580472"/>
                  </a:lnTo>
                  <a:lnTo>
                    <a:pt x="2029336" y="3582183"/>
                  </a:lnTo>
                  <a:lnTo>
                    <a:pt x="1981200" y="35827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248892" y="512131"/>
              <a:ext cx="13277850" cy="8848725"/>
            </a:xfrm>
            <a:custGeom>
              <a:avLst/>
              <a:gdLst/>
              <a:ahLst/>
              <a:cxnLst/>
              <a:rect l="l" t="t" r="r" b="b"/>
              <a:pathLst>
                <a:path w="13277850" h="8848725">
                  <a:moveTo>
                    <a:pt x="13277721" y="8848725"/>
                  </a:moveTo>
                  <a:lnTo>
                    <a:pt x="0" y="8848725"/>
                  </a:lnTo>
                  <a:lnTo>
                    <a:pt x="0" y="0"/>
                  </a:lnTo>
                  <a:lnTo>
                    <a:pt x="13277721" y="0"/>
                  </a:lnTo>
                  <a:lnTo>
                    <a:pt x="13277721" y="88487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Event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1236861" y="612457"/>
            <a:ext cx="59982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36670" algn="l"/>
              </a:tabLst>
            </a:pPr>
            <a:r>
              <a:rPr sz="3600" spc="-10" dirty="0">
                <a:latin typeface="Lucida Sans"/>
                <a:cs typeface="Lucida Sans"/>
              </a:rPr>
              <a:t>Communication</a:t>
            </a:r>
            <a:r>
              <a:rPr sz="3600" dirty="0">
                <a:latin typeface="Lucida Sans"/>
                <a:cs typeface="Lucida Sans"/>
              </a:rPr>
              <a:t>	</a:t>
            </a:r>
            <a:r>
              <a:rPr sz="3600" spc="-60" dirty="0">
                <a:latin typeface="Lucida Sans"/>
                <a:cs typeface="Lucida Sans"/>
              </a:rPr>
              <a:t>Escalation</a:t>
            </a:r>
            <a:endParaRPr sz="3600">
              <a:latin typeface="Lucida Sans"/>
              <a:cs typeface="Lucida San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97402" y="1376219"/>
            <a:ext cx="1579880" cy="1435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sz="2000" b="1" dirty="0">
                <a:latin typeface="Lucida Sans Typewriter"/>
                <a:cs typeface="Lucida Sans Typewriter"/>
              </a:rPr>
              <a:t>Late</a:t>
            </a:r>
            <a:r>
              <a:rPr sz="2000" b="1" spc="60" dirty="0">
                <a:latin typeface="Lucida Sans Typewriter"/>
                <a:cs typeface="Lucida Sans Typewriter"/>
              </a:rPr>
              <a:t> </a:t>
            </a:r>
            <a:r>
              <a:rPr sz="2000" b="1" spc="-25" dirty="0">
                <a:latin typeface="Lucida Sans Typewriter"/>
                <a:cs typeface="Lucida Sans Typewriter"/>
              </a:rPr>
              <a:t>for </a:t>
            </a:r>
            <a:r>
              <a:rPr sz="2000" b="1" dirty="0">
                <a:latin typeface="Lucida Sans Typewriter"/>
                <a:cs typeface="Lucida Sans Typewriter"/>
              </a:rPr>
              <a:t>Pickup</a:t>
            </a:r>
            <a:r>
              <a:rPr sz="2000" b="1" spc="85" dirty="0">
                <a:latin typeface="Lucida Sans Typewriter"/>
                <a:cs typeface="Lucida Sans Typewriter"/>
              </a:rPr>
              <a:t> </a:t>
            </a:r>
            <a:r>
              <a:rPr sz="2000" b="1" spc="-25" dirty="0">
                <a:latin typeface="Lucida Sans Typewriter"/>
                <a:cs typeface="Lucida Sans Typewriter"/>
              </a:rPr>
              <a:t>or </a:t>
            </a:r>
            <a:r>
              <a:rPr sz="2000" b="1" dirty="0">
                <a:latin typeface="Lucida Sans Typewriter"/>
                <a:cs typeface="Lucida Sans Typewriter"/>
              </a:rPr>
              <a:t>Delivery</a:t>
            </a:r>
            <a:r>
              <a:rPr sz="2000" b="1" spc="110" dirty="0">
                <a:latin typeface="Lucida Sans Typewriter"/>
                <a:cs typeface="Lucida Sans Typewriter"/>
              </a:rPr>
              <a:t> </a:t>
            </a:r>
            <a:r>
              <a:rPr sz="2000" b="1" spc="-50" dirty="0">
                <a:latin typeface="Lucida Sans Typewriter"/>
                <a:cs typeface="Lucida Sans Typewriter"/>
              </a:rPr>
              <a:t>- </a:t>
            </a:r>
            <a:r>
              <a:rPr sz="2000" b="1" dirty="0">
                <a:latin typeface="Lucida Sans Typewriter"/>
                <a:cs typeface="Lucida Sans Typewriter"/>
              </a:rPr>
              <a:t>Same</a:t>
            </a:r>
            <a:r>
              <a:rPr sz="2000" b="1" spc="60" dirty="0">
                <a:latin typeface="Lucida Sans Typewriter"/>
                <a:cs typeface="Lucida Sans Typewriter"/>
              </a:rPr>
              <a:t> </a:t>
            </a:r>
            <a:r>
              <a:rPr sz="2000" b="1" spc="-25" dirty="0">
                <a:latin typeface="Lucida Sans Typewriter"/>
                <a:cs typeface="Lucida Sans Typewriter"/>
              </a:rPr>
              <a:t>Day</a:t>
            </a:r>
            <a:endParaRPr sz="2000">
              <a:latin typeface="Lucida Sans Typewriter"/>
              <a:cs typeface="Lucida Sans Typewriter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97402" y="3843194"/>
            <a:ext cx="1735455" cy="1435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sz="2000" b="1" dirty="0">
                <a:latin typeface="Lucida Sans Typewriter"/>
                <a:cs typeface="Lucida Sans Typewriter"/>
              </a:rPr>
              <a:t>Late</a:t>
            </a:r>
            <a:r>
              <a:rPr sz="2000" b="1" spc="60" dirty="0">
                <a:latin typeface="Lucida Sans Typewriter"/>
                <a:cs typeface="Lucida Sans Typewriter"/>
              </a:rPr>
              <a:t> </a:t>
            </a:r>
            <a:r>
              <a:rPr sz="2000" b="1" spc="-25" dirty="0">
                <a:latin typeface="Lucida Sans Typewriter"/>
                <a:cs typeface="Lucida Sans Typewriter"/>
              </a:rPr>
              <a:t>for </a:t>
            </a:r>
            <a:r>
              <a:rPr sz="2000" b="1" dirty="0">
                <a:latin typeface="Lucida Sans Typewriter"/>
                <a:cs typeface="Lucida Sans Typewriter"/>
              </a:rPr>
              <a:t>Pickup</a:t>
            </a:r>
            <a:r>
              <a:rPr sz="2000" b="1" spc="85" dirty="0">
                <a:latin typeface="Lucida Sans Typewriter"/>
                <a:cs typeface="Lucida Sans Typewriter"/>
              </a:rPr>
              <a:t> </a:t>
            </a:r>
            <a:r>
              <a:rPr sz="2000" b="1" spc="-25" dirty="0">
                <a:latin typeface="Lucida Sans Typewriter"/>
                <a:cs typeface="Lucida Sans Typewriter"/>
              </a:rPr>
              <a:t>or </a:t>
            </a:r>
            <a:r>
              <a:rPr sz="2000" b="1" dirty="0">
                <a:latin typeface="Lucida Sans Typewriter"/>
                <a:cs typeface="Lucida Sans Typewriter"/>
              </a:rPr>
              <a:t>Delivery</a:t>
            </a:r>
            <a:r>
              <a:rPr sz="2000" b="1" spc="110" dirty="0">
                <a:latin typeface="Lucida Sans Typewriter"/>
                <a:cs typeface="Lucida Sans Typewriter"/>
              </a:rPr>
              <a:t> </a:t>
            </a:r>
            <a:r>
              <a:rPr sz="2000" b="1" spc="-50" dirty="0">
                <a:latin typeface="Lucida Sans Typewriter"/>
                <a:cs typeface="Lucida Sans Typewriter"/>
              </a:rPr>
              <a:t>- </a:t>
            </a:r>
            <a:r>
              <a:rPr sz="2000" b="1" dirty="0">
                <a:latin typeface="Lucida Sans Typewriter"/>
                <a:cs typeface="Lucida Sans Typewriter"/>
              </a:rPr>
              <a:t>Future</a:t>
            </a:r>
            <a:r>
              <a:rPr sz="2000" b="1" spc="85" dirty="0">
                <a:latin typeface="Lucida Sans Typewriter"/>
                <a:cs typeface="Lucida Sans Typewriter"/>
              </a:rPr>
              <a:t> </a:t>
            </a:r>
            <a:r>
              <a:rPr sz="2000" b="1" spc="-20" dirty="0">
                <a:latin typeface="Lucida Sans Typewriter"/>
                <a:cs typeface="Lucida Sans Typewriter"/>
              </a:rPr>
              <a:t>Date</a:t>
            </a:r>
            <a:endParaRPr sz="2000">
              <a:latin typeface="Lucida Sans Typewriter"/>
              <a:cs typeface="Lucida Sans Typewriter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98639" y="612457"/>
            <a:ext cx="4066540" cy="18315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latin typeface="Lucida Sans"/>
                <a:cs typeface="Lucida Sans"/>
              </a:rPr>
              <a:t>Action</a:t>
            </a:r>
            <a:endParaRPr sz="3600" dirty="0">
              <a:latin typeface="Lucida Sans"/>
              <a:cs typeface="Lucida Sans"/>
            </a:endParaRPr>
          </a:p>
          <a:p>
            <a:pPr marL="12700" marR="5080">
              <a:lnSpc>
                <a:spcPct val="115599"/>
              </a:lnSpc>
              <a:spcBef>
                <a:spcPts val="1695"/>
              </a:spcBef>
            </a:pPr>
            <a:r>
              <a:rPr lang="en-US" sz="2000" dirty="0">
                <a:solidFill>
                  <a:srgbClr val="FF0000"/>
                </a:solidFill>
                <a:latin typeface="Lucida Console"/>
              </a:rPr>
              <a:t>Now + 1 hour after current time and every 1 hour until resolved.</a:t>
            </a:r>
            <a:endParaRPr sz="2000" dirty="0">
              <a:solidFill>
                <a:srgbClr val="FF0000"/>
              </a:solidFill>
              <a:latin typeface="Lucida Console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798648" y="3843194"/>
            <a:ext cx="4221480" cy="1059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695"/>
              </a:spcBef>
            </a:pPr>
            <a:r>
              <a:rPr lang="en-US" sz="2000" dirty="0">
                <a:solidFill>
                  <a:srgbClr val="FF0000"/>
                </a:solidFill>
                <a:latin typeface="Lucida Console"/>
              </a:rPr>
              <a:t>Now + 1 hour after current time and every 1 hour until resolved.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1236870" y="1376219"/>
            <a:ext cx="4066540" cy="702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sz="2000" dirty="0">
                <a:latin typeface="Lucida Console"/>
                <a:cs typeface="Lucida Console"/>
              </a:rPr>
              <a:t>*</a:t>
            </a:r>
            <a:r>
              <a:rPr lang="en-US" sz="2000" dirty="0">
                <a:solidFill>
                  <a:srgbClr val="FF0000"/>
                </a:solidFill>
                <a:latin typeface="Lucida Console"/>
                <a:cs typeface="Lucida Console"/>
              </a:rPr>
              <a:t>Email CSR and AM </a:t>
            </a:r>
            <a:r>
              <a:rPr lang="en-US" sz="2000" dirty="0">
                <a:latin typeface="Lucida Console"/>
                <a:cs typeface="Lucida Console"/>
              </a:rPr>
              <a:t>with details</a:t>
            </a:r>
            <a:endParaRPr sz="2000" dirty="0">
              <a:latin typeface="Lucida Console"/>
              <a:cs typeface="Lucida Console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236855" y="3843192"/>
            <a:ext cx="4221480" cy="3455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lang="en-US" sz="2000" dirty="0">
                <a:latin typeface="Lucida Console"/>
                <a:cs typeface="Lucida Console"/>
              </a:rPr>
              <a:t>*</a:t>
            </a:r>
            <a:r>
              <a:rPr lang="en-US" sz="2000" dirty="0">
                <a:solidFill>
                  <a:srgbClr val="FF0000"/>
                </a:solidFill>
                <a:latin typeface="Lucida Console"/>
                <a:cs typeface="Lucida Console"/>
              </a:rPr>
              <a:t>Email CSR </a:t>
            </a:r>
            <a:r>
              <a:rPr lang="en-US" sz="2000" dirty="0">
                <a:latin typeface="Lucida Console"/>
                <a:cs typeface="Lucida Console"/>
              </a:rPr>
              <a:t>with details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5985211" y="1423919"/>
            <a:ext cx="4921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Lucida Console"/>
                <a:cs typeface="Lucida Console"/>
              </a:rPr>
              <a:t>Yes</a:t>
            </a:r>
            <a:endParaRPr sz="2000">
              <a:latin typeface="Lucida Console"/>
              <a:cs typeface="Lucida Console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5985211" y="3890894"/>
            <a:ext cx="4921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Lucida Console"/>
                <a:cs typeface="Lucida Console"/>
              </a:rPr>
              <a:t>Yes</a:t>
            </a:r>
            <a:endParaRPr sz="2000">
              <a:latin typeface="Lucida Console"/>
              <a:cs typeface="Lucida Consol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bject 4">
            <a:extLst>
              <a:ext uri="{FF2B5EF4-FFF2-40B4-BE49-F238E27FC236}">
                <a16:creationId xmlns:a16="http://schemas.microsoft.com/office/drawing/2014/main" id="{3490E8C9-FBAF-AD6E-F52C-14654993B61E}"/>
              </a:ext>
            </a:extLst>
          </p:cNvPr>
          <p:cNvSpPr/>
          <p:nvPr/>
        </p:nvSpPr>
        <p:spPr>
          <a:xfrm>
            <a:off x="15073904" y="0"/>
            <a:ext cx="3214370" cy="3583304"/>
          </a:xfrm>
          <a:custGeom>
            <a:avLst/>
            <a:gdLst/>
            <a:ahLst/>
            <a:cxnLst/>
            <a:rect l="l" t="t" r="r" b="b"/>
            <a:pathLst>
              <a:path w="3214369" h="3583304">
                <a:moveTo>
                  <a:pt x="1981200" y="3582754"/>
                </a:moveTo>
                <a:lnTo>
                  <a:pt x="1933063" y="3582181"/>
                </a:lnTo>
                <a:lnTo>
                  <a:pt x="1885209" y="3580470"/>
                </a:lnTo>
                <a:lnTo>
                  <a:pt x="1837649" y="3577633"/>
                </a:lnTo>
                <a:lnTo>
                  <a:pt x="1790397" y="3573685"/>
                </a:lnTo>
                <a:lnTo>
                  <a:pt x="1743465" y="3568638"/>
                </a:lnTo>
                <a:lnTo>
                  <a:pt x="1696868" y="3562504"/>
                </a:lnTo>
                <a:lnTo>
                  <a:pt x="1650617" y="3555297"/>
                </a:lnTo>
                <a:lnTo>
                  <a:pt x="1604725" y="3547030"/>
                </a:lnTo>
                <a:lnTo>
                  <a:pt x="1559207" y="3537716"/>
                </a:lnTo>
                <a:lnTo>
                  <a:pt x="1514073" y="3527368"/>
                </a:lnTo>
                <a:lnTo>
                  <a:pt x="1469339" y="3515999"/>
                </a:lnTo>
                <a:lnTo>
                  <a:pt x="1425016" y="3503621"/>
                </a:lnTo>
                <a:lnTo>
                  <a:pt x="1381117" y="3490248"/>
                </a:lnTo>
                <a:lnTo>
                  <a:pt x="1337656" y="3475892"/>
                </a:lnTo>
                <a:lnTo>
                  <a:pt x="1294645" y="3460568"/>
                </a:lnTo>
                <a:lnTo>
                  <a:pt x="1252098" y="3444286"/>
                </a:lnTo>
                <a:lnTo>
                  <a:pt x="1210027" y="3427062"/>
                </a:lnTo>
                <a:lnTo>
                  <a:pt x="1168446" y="3408907"/>
                </a:lnTo>
                <a:lnTo>
                  <a:pt x="1127366" y="3389834"/>
                </a:lnTo>
                <a:lnTo>
                  <a:pt x="1086802" y="3369858"/>
                </a:lnTo>
                <a:lnTo>
                  <a:pt x="1046767" y="3348989"/>
                </a:lnTo>
                <a:lnTo>
                  <a:pt x="1007272" y="3327242"/>
                </a:lnTo>
                <a:lnTo>
                  <a:pt x="968332" y="3304630"/>
                </a:lnTo>
                <a:lnTo>
                  <a:pt x="929959" y="3281164"/>
                </a:lnTo>
                <a:lnTo>
                  <a:pt x="892167" y="3256860"/>
                </a:lnTo>
                <a:lnTo>
                  <a:pt x="854967" y="3231728"/>
                </a:lnTo>
                <a:lnTo>
                  <a:pt x="818373" y="3205783"/>
                </a:lnTo>
                <a:lnTo>
                  <a:pt x="782399" y="3179037"/>
                </a:lnTo>
                <a:lnTo>
                  <a:pt x="747057" y="3151504"/>
                </a:lnTo>
                <a:lnTo>
                  <a:pt x="712359" y="3123196"/>
                </a:lnTo>
                <a:lnTo>
                  <a:pt x="678320" y="3094126"/>
                </a:lnTo>
                <a:lnTo>
                  <a:pt x="644951" y="3064307"/>
                </a:lnTo>
                <a:lnTo>
                  <a:pt x="612267" y="3033752"/>
                </a:lnTo>
                <a:lnTo>
                  <a:pt x="580280" y="3002474"/>
                </a:lnTo>
                <a:lnTo>
                  <a:pt x="549002" y="2970487"/>
                </a:lnTo>
                <a:lnTo>
                  <a:pt x="518447" y="2937802"/>
                </a:lnTo>
                <a:lnTo>
                  <a:pt x="488628" y="2904434"/>
                </a:lnTo>
                <a:lnTo>
                  <a:pt x="459558" y="2870395"/>
                </a:lnTo>
                <a:lnTo>
                  <a:pt x="431250" y="2835697"/>
                </a:lnTo>
                <a:lnTo>
                  <a:pt x="403716" y="2800355"/>
                </a:lnTo>
                <a:lnTo>
                  <a:pt x="376971" y="2764381"/>
                </a:lnTo>
                <a:lnTo>
                  <a:pt x="351026" y="2727787"/>
                </a:lnTo>
                <a:lnTo>
                  <a:pt x="325894" y="2690587"/>
                </a:lnTo>
                <a:lnTo>
                  <a:pt x="301589" y="2652795"/>
                </a:lnTo>
                <a:lnTo>
                  <a:pt x="278124" y="2614422"/>
                </a:lnTo>
                <a:lnTo>
                  <a:pt x="255512" y="2575481"/>
                </a:lnTo>
                <a:lnTo>
                  <a:pt x="233765" y="2535987"/>
                </a:lnTo>
                <a:lnTo>
                  <a:pt x="212896" y="2495951"/>
                </a:lnTo>
                <a:lnTo>
                  <a:pt x="192919" y="2455388"/>
                </a:lnTo>
                <a:lnTo>
                  <a:pt x="173847" y="2414308"/>
                </a:lnTo>
                <a:lnTo>
                  <a:pt x="155692" y="2372727"/>
                </a:lnTo>
                <a:lnTo>
                  <a:pt x="138467" y="2330656"/>
                </a:lnTo>
                <a:lnTo>
                  <a:pt x="122186" y="2288109"/>
                </a:lnTo>
                <a:lnTo>
                  <a:pt x="106862" y="2245098"/>
                </a:lnTo>
                <a:lnTo>
                  <a:pt x="92506" y="2201637"/>
                </a:lnTo>
                <a:lnTo>
                  <a:pt x="79133" y="2157738"/>
                </a:lnTo>
                <a:lnTo>
                  <a:pt x="66755" y="2113415"/>
                </a:lnTo>
                <a:lnTo>
                  <a:pt x="55386" y="2068680"/>
                </a:lnTo>
                <a:lnTo>
                  <a:pt x="45038" y="2023547"/>
                </a:lnTo>
                <a:lnTo>
                  <a:pt x="35724" y="1978028"/>
                </a:lnTo>
                <a:lnTo>
                  <a:pt x="27457" y="1932137"/>
                </a:lnTo>
                <a:lnTo>
                  <a:pt x="20250" y="1885886"/>
                </a:lnTo>
                <a:lnTo>
                  <a:pt x="14116" y="1839288"/>
                </a:lnTo>
                <a:lnTo>
                  <a:pt x="9069" y="1792357"/>
                </a:lnTo>
                <a:lnTo>
                  <a:pt x="5120" y="1745105"/>
                </a:lnTo>
                <a:lnTo>
                  <a:pt x="2284" y="1697545"/>
                </a:lnTo>
                <a:lnTo>
                  <a:pt x="573" y="1649691"/>
                </a:lnTo>
                <a:lnTo>
                  <a:pt x="0" y="1601554"/>
                </a:lnTo>
                <a:lnTo>
                  <a:pt x="573" y="1553418"/>
                </a:lnTo>
                <a:lnTo>
                  <a:pt x="2284" y="1505563"/>
                </a:lnTo>
                <a:lnTo>
                  <a:pt x="5120" y="1458004"/>
                </a:lnTo>
                <a:lnTo>
                  <a:pt x="9069" y="1410751"/>
                </a:lnTo>
                <a:lnTo>
                  <a:pt x="14116" y="1363820"/>
                </a:lnTo>
                <a:lnTo>
                  <a:pt x="20250" y="1317222"/>
                </a:lnTo>
                <a:lnTo>
                  <a:pt x="27457" y="1270971"/>
                </a:lnTo>
                <a:lnTo>
                  <a:pt x="35724" y="1225080"/>
                </a:lnTo>
                <a:lnTo>
                  <a:pt x="45038" y="1179561"/>
                </a:lnTo>
                <a:lnTo>
                  <a:pt x="55386" y="1134428"/>
                </a:lnTo>
                <a:lnTo>
                  <a:pt x="66755" y="1089694"/>
                </a:lnTo>
                <a:lnTo>
                  <a:pt x="79133" y="1045370"/>
                </a:lnTo>
                <a:lnTo>
                  <a:pt x="92506" y="1001472"/>
                </a:lnTo>
                <a:lnTo>
                  <a:pt x="106862" y="958011"/>
                </a:lnTo>
                <a:lnTo>
                  <a:pt x="122186" y="915000"/>
                </a:lnTo>
                <a:lnTo>
                  <a:pt x="138467" y="872453"/>
                </a:lnTo>
                <a:lnTo>
                  <a:pt x="155692" y="830382"/>
                </a:lnTo>
                <a:lnTo>
                  <a:pt x="173847" y="788800"/>
                </a:lnTo>
                <a:lnTo>
                  <a:pt x="192919" y="747721"/>
                </a:lnTo>
                <a:lnTo>
                  <a:pt x="212896" y="707157"/>
                </a:lnTo>
                <a:lnTo>
                  <a:pt x="233765" y="667122"/>
                </a:lnTo>
                <a:lnTo>
                  <a:pt x="255512" y="627627"/>
                </a:lnTo>
                <a:lnTo>
                  <a:pt x="278124" y="588687"/>
                </a:lnTo>
                <a:lnTo>
                  <a:pt x="301589" y="550314"/>
                </a:lnTo>
                <a:lnTo>
                  <a:pt x="325894" y="512521"/>
                </a:lnTo>
                <a:lnTo>
                  <a:pt x="351026" y="475322"/>
                </a:lnTo>
                <a:lnTo>
                  <a:pt x="376971" y="438728"/>
                </a:lnTo>
                <a:lnTo>
                  <a:pt x="403716" y="402754"/>
                </a:lnTo>
                <a:lnTo>
                  <a:pt x="431250" y="367411"/>
                </a:lnTo>
                <a:lnTo>
                  <a:pt x="459558" y="332714"/>
                </a:lnTo>
                <a:lnTo>
                  <a:pt x="488628" y="298675"/>
                </a:lnTo>
                <a:lnTo>
                  <a:pt x="518447" y="265306"/>
                </a:lnTo>
                <a:lnTo>
                  <a:pt x="549002" y="232622"/>
                </a:lnTo>
                <a:lnTo>
                  <a:pt x="580280" y="200634"/>
                </a:lnTo>
                <a:lnTo>
                  <a:pt x="612267" y="169357"/>
                </a:lnTo>
                <a:lnTo>
                  <a:pt x="644951" y="138802"/>
                </a:lnTo>
                <a:lnTo>
                  <a:pt x="678320" y="108983"/>
                </a:lnTo>
                <a:lnTo>
                  <a:pt x="712359" y="79913"/>
                </a:lnTo>
                <a:lnTo>
                  <a:pt x="747057" y="51605"/>
                </a:lnTo>
                <a:lnTo>
                  <a:pt x="782399" y="24071"/>
                </a:lnTo>
                <a:lnTo>
                  <a:pt x="814777" y="0"/>
                </a:lnTo>
                <a:lnTo>
                  <a:pt x="3147623" y="0"/>
                </a:lnTo>
                <a:lnTo>
                  <a:pt x="3180000" y="24071"/>
                </a:lnTo>
                <a:lnTo>
                  <a:pt x="3214095" y="50633"/>
                </a:lnTo>
                <a:lnTo>
                  <a:pt x="3214095" y="3152476"/>
                </a:lnTo>
                <a:lnTo>
                  <a:pt x="3180000" y="3179037"/>
                </a:lnTo>
                <a:lnTo>
                  <a:pt x="3144026" y="3205783"/>
                </a:lnTo>
                <a:lnTo>
                  <a:pt x="3107432" y="3231728"/>
                </a:lnTo>
                <a:lnTo>
                  <a:pt x="3070233" y="3256860"/>
                </a:lnTo>
                <a:lnTo>
                  <a:pt x="3032440" y="3281164"/>
                </a:lnTo>
                <a:lnTo>
                  <a:pt x="2994067" y="3304630"/>
                </a:lnTo>
                <a:lnTo>
                  <a:pt x="2955127" y="3327242"/>
                </a:lnTo>
                <a:lnTo>
                  <a:pt x="2915632" y="3348989"/>
                </a:lnTo>
                <a:lnTo>
                  <a:pt x="2875597" y="3369858"/>
                </a:lnTo>
                <a:lnTo>
                  <a:pt x="2835033" y="3389834"/>
                </a:lnTo>
                <a:lnTo>
                  <a:pt x="2793954" y="3408907"/>
                </a:lnTo>
                <a:lnTo>
                  <a:pt x="2752372" y="3427062"/>
                </a:lnTo>
                <a:lnTo>
                  <a:pt x="2710301" y="3444286"/>
                </a:lnTo>
                <a:lnTo>
                  <a:pt x="2667754" y="3460568"/>
                </a:lnTo>
                <a:lnTo>
                  <a:pt x="2624743" y="3475892"/>
                </a:lnTo>
                <a:lnTo>
                  <a:pt x="2581282" y="3490248"/>
                </a:lnTo>
                <a:lnTo>
                  <a:pt x="2537383" y="3503621"/>
                </a:lnTo>
                <a:lnTo>
                  <a:pt x="2493060" y="3515999"/>
                </a:lnTo>
                <a:lnTo>
                  <a:pt x="2448326" y="3527368"/>
                </a:lnTo>
                <a:lnTo>
                  <a:pt x="2403193" y="3537716"/>
                </a:lnTo>
                <a:lnTo>
                  <a:pt x="2357674" y="3547030"/>
                </a:lnTo>
                <a:lnTo>
                  <a:pt x="2311782" y="3555297"/>
                </a:lnTo>
                <a:lnTo>
                  <a:pt x="2265531" y="3562504"/>
                </a:lnTo>
                <a:lnTo>
                  <a:pt x="2218934" y="3568638"/>
                </a:lnTo>
                <a:lnTo>
                  <a:pt x="2172002" y="3573685"/>
                </a:lnTo>
                <a:lnTo>
                  <a:pt x="2124750" y="3577633"/>
                </a:lnTo>
                <a:lnTo>
                  <a:pt x="2077191" y="3580470"/>
                </a:lnTo>
                <a:lnTo>
                  <a:pt x="2029336" y="3582181"/>
                </a:lnTo>
                <a:lnTo>
                  <a:pt x="1981200" y="35827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5">
            <a:extLst>
              <a:ext uri="{FF2B5EF4-FFF2-40B4-BE49-F238E27FC236}">
                <a16:creationId xmlns:a16="http://schemas.microsoft.com/office/drawing/2014/main" id="{40BAD6FB-AC17-C837-4642-922869530FA8}"/>
              </a:ext>
            </a:extLst>
          </p:cNvPr>
          <p:cNvSpPr/>
          <p:nvPr/>
        </p:nvSpPr>
        <p:spPr>
          <a:xfrm>
            <a:off x="4248892" y="512132"/>
            <a:ext cx="13277850" cy="8848725"/>
          </a:xfrm>
          <a:custGeom>
            <a:avLst/>
            <a:gdLst/>
            <a:ahLst/>
            <a:cxnLst/>
            <a:rect l="l" t="t" r="r" b="b"/>
            <a:pathLst>
              <a:path w="13277850" h="8848725">
                <a:moveTo>
                  <a:pt x="13277718" y="8848724"/>
                </a:moveTo>
                <a:lnTo>
                  <a:pt x="0" y="8848724"/>
                </a:lnTo>
                <a:lnTo>
                  <a:pt x="0" y="0"/>
                </a:lnTo>
                <a:lnTo>
                  <a:pt x="13277718" y="0"/>
                </a:lnTo>
                <a:lnTo>
                  <a:pt x="13277718" y="88487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621710" y="1005739"/>
            <a:ext cx="2533015" cy="30791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30"/>
              </a:spcBef>
            </a:pPr>
            <a:r>
              <a:rPr sz="4000" b="1" dirty="0">
                <a:latin typeface="Lucida Sans Typewriter"/>
                <a:cs typeface="Lucida Sans Typewriter"/>
              </a:rPr>
              <a:t>The</a:t>
            </a:r>
            <a:r>
              <a:rPr sz="4000" b="1" spc="185" dirty="0">
                <a:latin typeface="Lucida Sans Typewriter"/>
                <a:cs typeface="Lucida Sans Typewriter"/>
              </a:rPr>
              <a:t> </a:t>
            </a:r>
            <a:r>
              <a:rPr sz="4000" b="1" spc="-20" dirty="0">
                <a:latin typeface="Lucida Sans Typewriter"/>
                <a:cs typeface="Lucida Sans Typewriter"/>
              </a:rPr>
              <a:t>ones that </a:t>
            </a:r>
            <a:r>
              <a:rPr sz="4000" b="1" spc="-10" dirty="0">
                <a:latin typeface="Lucida Sans Typewriter"/>
                <a:cs typeface="Lucida Sans Typewriter"/>
              </a:rPr>
              <a:t>involve Truck Issues</a:t>
            </a:r>
            <a:endParaRPr sz="4000">
              <a:latin typeface="Lucida Sans Typewriter"/>
              <a:cs typeface="Lucida Sans Typewriter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Event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179145" y="612449"/>
            <a:ext cx="3423285" cy="19902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70" dirty="0">
                <a:latin typeface="Lucida Sans"/>
                <a:cs typeface="Lucida Sans"/>
              </a:rPr>
              <a:t>Communication</a:t>
            </a:r>
            <a:endParaRPr lang="en-US" sz="3600" spc="-70" dirty="0">
              <a:latin typeface="Lucida Sans"/>
              <a:cs typeface="Lucida Sans"/>
            </a:endParaRPr>
          </a:p>
          <a:p>
            <a:pPr marL="12700">
              <a:spcBef>
                <a:spcPts val="100"/>
              </a:spcBef>
            </a:pPr>
            <a:endParaRPr lang="en-US" sz="3600" spc="-70" dirty="0">
              <a:latin typeface="Lucida Sans"/>
              <a:cs typeface="Lucida Console"/>
            </a:endParaRPr>
          </a:p>
          <a:p>
            <a:pPr marL="12700">
              <a:spcBef>
                <a:spcPts val="100"/>
              </a:spcBef>
            </a:pPr>
            <a:r>
              <a:rPr lang="en-US" dirty="0">
                <a:latin typeface="Lucida Console"/>
                <a:cs typeface="Lucida Console"/>
              </a:rPr>
              <a:t>*</a:t>
            </a:r>
            <a:r>
              <a:rPr lang="en-US" dirty="0">
                <a:solidFill>
                  <a:srgbClr val="FF0000"/>
                </a:solidFill>
                <a:latin typeface="Lucida Console"/>
                <a:cs typeface="Lucida Console"/>
              </a:rPr>
              <a:t>Email CSR with details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3600" dirty="0">
              <a:latin typeface="Lucida Sans"/>
              <a:cs typeface="Lucida Sa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061204" y="612458"/>
            <a:ext cx="21736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60" dirty="0">
                <a:latin typeface="Lucida Sans"/>
                <a:cs typeface="Lucida Sans"/>
              </a:rPr>
              <a:t>Escalation</a:t>
            </a:r>
            <a:endParaRPr sz="3600">
              <a:latin typeface="Lucida Sans"/>
              <a:cs typeface="Lucida Sa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97392" y="1423916"/>
            <a:ext cx="142430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Lucida Sans Typewriter"/>
                <a:cs typeface="Lucida Sans Typewriter"/>
              </a:rPr>
              <a:t>Breakdown</a:t>
            </a:r>
            <a:endParaRPr sz="2000">
              <a:latin typeface="Lucida Sans Typewriter"/>
              <a:cs typeface="Lucida Sans Typewriter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97392" y="4595741"/>
            <a:ext cx="157988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Lucida Sans Typewriter"/>
                <a:cs typeface="Lucida Sans Typewriter"/>
              </a:rPr>
              <a:t>Overweight</a:t>
            </a:r>
            <a:endParaRPr sz="2000">
              <a:latin typeface="Lucida Sans Typewriter"/>
              <a:cs typeface="Lucida Sans Typewriter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236854" y="4212140"/>
            <a:ext cx="4222750" cy="1282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1800" dirty="0">
                <a:latin typeface="Lucida Console"/>
                <a:cs typeface="Lucida Console"/>
              </a:rPr>
              <a:t>Under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Gross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but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Over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on</a:t>
            </a:r>
            <a:r>
              <a:rPr sz="1800" spc="60" dirty="0">
                <a:latin typeface="Lucida Console"/>
                <a:cs typeface="Lucida Console"/>
              </a:rPr>
              <a:t> </a:t>
            </a:r>
            <a:r>
              <a:rPr sz="1800" spc="-25" dirty="0">
                <a:latin typeface="Lucida Console"/>
                <a:cs typeface="Lucida Console"/>
              </a:rPr>
              <a:t>an </a:t>
            </a:r>
            <a:r>
              <a:rPr sz="1800" dirty="0">
                <a:latin typeface="Lucida Console"/>
                <a:cs typeface="Lucida Console"/>
              </a:rPr>
              <a:t>Axle-</a:t>
            </a:r>
            <a:r>
              <a:rPr sz="1800" spc="6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Call</a:t>
            </a:r>
            <a:r>
              <a:rPr sz="1800" spc="6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shipper</a:t>
            </a:r>
            <a:r>
              <a:rPr sz="1800" spc="6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and</a:t>
            </a:r>
            <a:r>
              <a:rPr sz="1800" spc="70" dirty="0">
                <a:latin typeface="Lucida Console"/>
                <a:cs typeface="Lucida Console"/>
              </a:rPr>
              <a:t> </a:t>
            </a:r>
            <a:r>
              <a:rPr sz="1800" spc="-10" dirty="0">
                <a:latin typeface="Lucida Console"/>
                <a:cs typeface="Lucida Console"/>
              </a:rPr>
              <a:t>advise </a:t>
            </a:r>
            <a:r>
              <a:rPr sz="1800" dirty="0">
                <a:latin typeface="Lucida Console"/>
                <a:cs typeface="Lucida Console"/>
              </a:rPr>
              <a:t>truck</a:t>
            </a:r>
            <a:r>
              <a:rPr sz="1800" spc="50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needs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to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come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back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in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spc="-25" dirty="0">
                <a:latin typeface="Lucida Console"/>
                <a:cs typeface="Lucida Console"/>
              </a:rPr>
              <a:t>to </a:t>
            </a:r>
            <a:r>
              <a:rPr sz="1800" dirty="0">
                <a:latin typeface="Lucida Console"/>
                <a:cs typeface="Lucida Console"/>
              </a:rPr>
              <a:t>re-work,</a:t>
            </a:r>
            <a:r>
              <a:rPr sz="1800" spc="9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get</a:t>
            </a:r>
            <a:r>
              <a:rPr sz="1800" spc="100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confirmation</a:t>
            </a:r>
            <a:r>
              <a:rPr sz="1800" spc="95" dirty="0">
                <a:latin typeface="Lucida Console"/>
                <a:cs typeface="Lucida Console"/>
              </a:rPr>
              <a:t> </a:t>
            </a:r>
            <a:r>
              <a:rPr sz="1800" spc="-20" dirty="0">
                <a:latin typeface="Lucida Console"/>
                <a:cs typeface="Lucida Console"/>
              </a:rPr>
              <a:t>they</a:t>
            </a:r>
            <a:endParaRPr sz="1800" dirty="0">
              <a:latin typeface="Lucida Console"/>
              <a:cs typeface="Lucida Console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236854" y="5509445"/>
            <a:ext cx="3942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Console"/>
                <a:cs typeface="Lucida Console"/>
              </a:rPr>
              <a:t>will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re-work</a:t>
            </a:r>
            <a:r>
              <a:rPr sz="1800" spc="60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it</a:t>
            </a:r>
            <a:r>
              <a:rPr sz="1800" spc="60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and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spc="-10" dirty="0">
                <a:latin typeface="Lucida Console"/>
                <a:cs typeface="Lucida Console"/>
              </a:rPr>
              <a:t>document</a:t>
            </a:r>
            <a:endParaRPr sz="1800" dirty="0">
              <a:latin typeface="Lucida Console"/>
              <a:cs typeface="Lucida Console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236854" y="7041065"/>
            <a:ext cx="4222750" cy="628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1800" dirty="0">
                <a:latin typeface="Lucida Console"/>
                <a:cs typeface="Lucida Console"/>
              </a:rPr>
              <a:t>Over</a:t>
            </a:r>
            <a:r>
              <a:rPr sz="1800" spc="55" dirty="0">
                <a:latin typeface="Lucida Console"/>
                <a:cs typeface="Lucida Console"/>
              </a:rPr>
              <a:t> </a:t>
            </a:r>
            <a:r>
              <a:rPr sz="1800" dirty="0">
                <a:latin typeface="Lucida Console"/>
                <a:cs typeface="Lucida Console"/>
              </a:rPr>
              <a:t>Gross-</a:t>
            </a:r>
            <a:r>
              <a:rPr sz="1800" spc="60" dirty="0">
                <a:latin typeface="Lucida Console"/>
                <a:cs typeface="Lucida Console"/>
              </a:rPr>
              <a:t> </a:t>
            </a:r>
            <a:r>
              <a:rPr lang="en-US" sz="1800" spc="60" dirty="0">
                <a:latin typeface="Lucida Console"/>
                <a:cs typeface="Lucida Console"/>
              </a:rPr>
              <a:t>*</a:t>
            </a:r>
            <a:r>
              <a:rPr lang="en-US" sz="1800" spc="60" dirty="0">
                <a:solidFill>
                  <a:srgbClr val="FF0000"/>
                </a:solidFill>
                <a:latin typeface="Lucida Console"/>
                <a:cs typeface="Lucida Console"/>
              </a:rPr>
              <a:t>E</a:t>
            </a:r>
            <a:r>
              <a:rPr lang="en-US" spc="60" dirty="0">
                <a:solidFill>
                  <a:srgbClr val="FF0000"/>
                </a:solidFill>
                <a:latin typeface="Lucida Console"/>
                <a:cs typeface="Lucida Console"/>
              </a:rPr>
              <a:t>mail</a:t>
            </a:r>
            <a:r>
              <a:rPr sz="1800" spc="60" dirty="0">
                <a:solidFill>
                  <a:srgbClr val="FF0000"/>
                </a:solidFill>
                <a:latin typeface="Lucida Console"/>
                <a:cs typeface="Lucida Console"/>
              </a:rPr>
              <a:t> </a:t>
            </a:r>
            <a:r>
              <a:rPr sz="1800" dirty="0">
                <a:solidFill>
                  <a:srgbClr val="FF0000"/>
                </a:solidFill>
                <a:latin typeface="Lucida Console"/>
                <a:cs typeface="Lucida Console"/>
              </a:rPr>
              <a:t>the</a:t>
            </a:r>
            <a:r>
              <a:rPr sz="1800" spc="55" dirty="0">
                <a:solidFill>
                  <a:srgbClr val="FF0000"/>
                </a:solidFill>
                <a:latin typeface="Lucida Console"/>
                <a:cs typeface="Lucida Console"/>
              </a:rPr>
              <a:t> </a:t>
            </a:r>
            <a:r>
              <a:rPr lang="en-US" spc="55" dirty="0">
                <a:solidFill>
                  <a:srgbClr val="FF0000"/>
                </a:solidFill>
                <a:latin typeface="Lucida Console"/>
                <a:cs typeface="Lucida Console"/>
              </a:rPr>
              <a:t>CSR AND AM</a:t>
            </a:r>
            <a:r>
              <a:rPr sz="1800" spc="60" dirty="0">
                <a:latin typeface="Lucida Console"/>
                <a:cs typeface="Lucida Console"/>
              </a:rPr>
              <a:t> </a:t>
            </a:r>
            <a:r>
              <a:rPr sz="1800" spc="-10" dirty="0">
                <a:latin typeface="Lucida Console"/>
                <a:cs typeface="Lucida Console"/>
              </a:rPr>
              <a:t>right </a:t>
            </a:r>
            <a:r>
              <a:rPr sz="1800" dirty="0">
                <a:latin typeface="Lucida Console"/>
                <a:cs typeface="Lucida Console"/>
              </a:rPr>
              <a:t>away</a:t>
            </a:r>
            <a:r>
              <a:rPr lang="en-US" sz="1800" dirty="0">
                <a:latin typeface="Lucida Console"/>
                <a:cs typeface="Lucida Console"/>
              </a:rPr>
              <a:t> with details</a:t>
            </a:r>
            <a:endParaRPr sz="1800" dirty="0">
              <a:latin typeface="Lucida Console"/>
              <a:cs typeface="Lucida Console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5985213" y="1423916"/>
            <a:ext cx="4921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Lucida Console"/>
                <a:cs typeface="Lucida Console"/>
              </a:rPr>
              <a:t>Yes</a:t>
            </a:r>
            <a:endParaRPr sz="2000">
              <a:latin typeface="Lucida Console"/>
              <a:cs typeface="Lucida Console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5985213" y="4595741"/>
            <a:ext cx="4921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Lucida Console"/>
                <a:cs typeface="Lucida Console"/>
              </a:rPr>
              <a:t>Yes</a:t>
            </a:r>
            <a:endParaRPr sz="2000">
              <a:latin typeface="Lucida Console"/>
              <a:cs typeface="Lucida Console"/>
            </a:endParaRPr>
          </a:p>
        </p:txBody>
      </p:sp>
      <p:sp>
        <p:nvSpPr>
          <p:cNvPr id="32" name="object 11">
            <a:extLst>
              <a:ext uri="{FF2B5EF4-FFF2-40B4-BE49-F238E27FC236}">
                <a16:creationId xmlns:a16="http://schemas.microsoft.com/office/drawing/2014/main" id="{9EC3D4F7-E020-28D9-D847-BDABDF0C43E1}"/>
              </a:ext>
            </a:extLst>
          </p:cNvPr>
          <p:cNvSpPr txBox="1"/>
          <p:nvPr/>
        </p:nvSpPr>
        <p:spPr>
          <a:xfrm>
            <a:off x="6798635" y="612458"/>
            <a:ext cx="4159885" cy="20481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latin typeface="Lucida Sans"/>
                <a:cs typeface="Lucida Sans"/>
              </a:rPr>
              <a:t>Action</a:t>
            </a:r>
            <a:endParaRPr sz="3600" dirty="0">
              <a:latin typeface="Lucida Sans"/>
              <a:cs typeface="Lucida Sans"/>
            </a:endParaRPr>
          </a:p>
          <a:p>
            <a:pPr marL="12700" marR="5080">
              <a:lnSpc>
                <a:spcPct val="115599"/>
              </a:lnSpc>
              <a:spcBef>
                <a:spcPts val="1695"/>
              </a:spcBef>
            </a:pPr>
            <a:r>
              <a:rPr lang="en-US" dirty="0">
                <a:solidFill>
                  <a:srgbClr val="FF0000"/>
                </a:solidFill>
                <a:latin typeface="Lucida Console"/>
              </a:rPr>
              <a:t>Now + 1</a:t>
            </a:r>
            <a:r>
              <a:rPr lang="en-US" sz="1800" dirty="0">
                <a:solidFill>
                  <a:srgbClr val="FF0000"/>
                </a:solidFill>
                <a:latin typeface="Lucida Console"/>
              </a:rPr>
              <a:t> hour after current time and 1 hour until resolved</a:t>
            </a:r>
            <a:br>
              <a:rPr lang="en-US" sz="1800" dirty="0">
                <a:latin typeface="Lucida Console"/>
              </a:rPr>
            </a:br>
            <a:endParaRPr lang="en-US" sz="1800" dirty="0">
              <a:latin typeface="Lucida Console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2F10BC5-2B3E-A95D-E8B7-729510127C65}"/>
              </a:ext>
            </a:extLst>
          </p:cNvPr>
          <p:cNvSpPr txBox="1"/>
          <p:nvPr/>
        </p:nvSpPr>
        <p:spPr>
          <a:xfrm>
            <a:off x="6798635" y="3619500"/>
            <a:ext cx="3912610" cy="117855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600" spc="-10" dirty="0">
                <a:latin typeface="Lucida Sans"/>
                <a:cs typeface="Lucida Sans"/>
              </a:rPr>
              <a:t>Action</a:t>
            </a:r>
            <a:endParaRPr lang="en-US" sz="3600" dirty="0">
              <a:latin typeface="Lucida Sans"/>
              <a:cs typeface="Lucida Sans"/>
            </a:endParaRPr>
          </a:p>
          <a:p>
            <a:pPr marL="12700" marR="5080">
              <a:lnSpc>
                <a:spcPct val="115599"/>
              </a:lnSpc>
              <a:spcBef>
                <a:spcPts val="1695"/>
              </a:spcBef>
            </a:pPr>
            <a:r>
              <a:rPr lang="en-US" dirty="0">
                <a:solidFill>
                  <a:srgbClr val="FF0000"/>
                </a:solidFill>
                <a:latin typeface="Lucida Console"/>
              </a:rPr>
              <a:t>Now +1</a:t>
            </a:r>
            <a:r>
              <a:rPr lang="en-US" sz="1800" dirty="0">
                <a:solidFill>
                  <a:srgbClr val="FF0000"/>
                </a:solidFill>
                <a:latin typeface="Lucida Console"/>
              </a:rPr>
              <a:t> hour after current time and 1 hour until resolved</a:t>
            </a: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  <a:p>
            <a:endParaRPr lang="en-US" dirty="0">
              <a:solidFill>
                <a:schemeClr val="tx1"/>
              </a:solidFill>
              <a:latin typeface="Lucida Console"/>
            </a:endParaRP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Get scale ticket (see where weight issue is, axle over gross) and BOL (verify correct product is loaded) right away</a:t>
            </a: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12,000 Steer Axle(tractor) </a:t>
            </a: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34,000 Drive Axle(trailer nose)</a:t>
            </a:r>
          </a:p>
          <a:p>
            <a:pPr marL="12700" marR="5080">
              <a:lnSpc>
                <a:spcPct val="115599"/>
              </a:lnSpc>
              <a:spcBef>
                <a:spcPts val="1695"/>
              </a:spcBef>
            </a:pPr>
            <a:endParaRPr lang="en-US" dirty="0">
              <a:latin typeface="Lucida Console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Space Mono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Space Mono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Space Mono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Space Mono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Space Mono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Space Mono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Space Mono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Space Mono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Space Mono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Space Mono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Space Mono"/>
            </a:endParaRP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Get scale ticket (see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whereweight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issue is, axle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orgross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) and BOL (verify </a:t>
            </a:r>
            <a:r>
              <a:rPr lang="en-US" dirty="0" err="1">
                <a:solidFill>
                  <a:schemeClr val="tx1"/>
                </a:solidFill>
                <a:latin typeface="Lucida Console"/>
              </a:rPr>
              <a:t>correctproduct</a:t>
            </a:r>
            <a:r>
              <a:rPr lang="en-US" dirty="0">
                <a:solidFill>
                  <a:schemeClr val="tx1"/>
                </a:solidFill>
                <a:latin typeface="Lucida Console"/>
              </a:rPr>
              <a:t> is loaded) right away</a:t>
            </a: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12,000 Steer Axle(tractor) </a:t>
            </a: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34,000 Drive Axle(trailer nose)</a:t>
            </a: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34,000 Tandem Axle(trailer tail)</a:t>
            </a:r>
          </a:p>
          <a:p>
            <a:r>
              <a:rPr lang="en-US" dirty="0">
                <a:solidFill>
                  <a:schemeClr val="tx1"/>
                </a:solidFill>
                <a:latin typeface="Lucida Console"/>
              </a:rPr>
              <a:t>80,000 Gross </a:t>
            </a:r>
            <a:br>
              <a:rPr lang="en-US" sz="1800" dirty="0">
                <a:latin typeface="Lucida Console"/>
              </a:rPr>
            </a:br>
            <a:endParaRPr lang="en-US" sz="1800" dirty="0">
              <a:latin typeface="Lucida Consol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1710" y="1005736"/>
            <a:ext cx="2533015" cy="30791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30"/>
              </a:spcBef>
            </a:pPr>
            <a:r>
              <a:rPr sz="4000" b="1" dirty="0">
                <a:latin typeface="Lucida Sans Typewriter"/>
                <a:cs typeface="Lucida Sans Typewriter"/>
              </a:rPr>
              <a:t>The</a:t>
            </a:r>
            <a:r>
              <a:rPr sz="4000" b="1" spc="185" dirty="0">
                <a:latin typeface="Lucida Sans Typewriter"/>
                <a:cs typeface="Lucida Sans Typewriter"/>
              </a:rPr>
              <a:t> </a:t>
            </a:r>
            <a:r>
              <a:rPr sz="4000" b="1" spc="-20" dirty="0">
                <a:latin typeface="Lucida Sans Typewriter"/>
                <a:cs typeface="Lucida Sans Typewriter"/>
              </a:rPr>
              <a:t>ones that </a:t>
            </a:r>
            <a:r>
              <a:rPr sz="4000" b="1" spc="-10" dirty="0">
                <a:latin typeface="Lucida Sans Typewriter"/>
                <a:cs typeface="Lucida Sans Typewriter"/>
              </a:rPr>
              <a:t>involve Delivery issues</a:t>
            </a:r>
            <a:endParaRPr sz="4000">
              <a:latin typeface="Lucida Sans Typewriter"/>
              <a:cs typeface="Lucida Sans Typewriter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248892" y="0"/>
            <a:ext cx="14039215" cy="9361170"/>
            <a:chOff x="4248892" y="0"/>
            <a:chExt cx="14039215" cy="9361170"/>
          </a:xfrm>
        </p:grpSpPr>
        <p:sp>
          <p:nvSpPr>
            <p:cNvPr id="4" name="object 4"/>
            <p:cNvSpPr/>
            <p:nvPr/>
          </p:nvSpPr>
          <p:spPr>
            <a:xfrm>
              <a:off x="15073904" y="0"/>
              <a:ext cx="3214370" cy="3583304"/>
            </a:xfrm>
            <a:custGeom>
              <a:avLst/>
              <a:gdLst/>
              <a:ahLst/>
              <a:cxnLst/>
              <a:rect l="l" t="t" r="r" b="b"/>
              <a:pathLst>
                <a:path w="3214369" h="3583304">
                  <a:moveTo>
                    <a:pt x="1981200" y="3582754"/>
                  </a:moveTo>
                  <a:lnTo>
                    <a:pt x="1933063" y="3582181"/>
                  </a:lnTo>
                  <a:lnTo>
                    <a:pt x="1885209" y="3580470"/>
                  </a:lnTo>
                  <a:lnTo>
                    <a:pt x="1837649" y="3577633"/>
                  </a:lnTo>
                  <a:lnTo>
                    <a:pt x="1790397" y="3573685"/>
                  </a:lnTo>
                  <a:lnTo>
                    <a:pt x="1743465" y="3568638"/>
                  </a:lnTo>
                  <a:lnTo>
                    <a:pt x="1696868" y="3562504"/>
                  </a:lnTo>
                  <a:lnTo>
                    <a:pt x="1650617" y="3555297"/>
                  </a:lnTo>
                  <a:lnTo>
                    <a:pt x="1604725" y="3547030"/>
                  </a:lnTo>
                  <a:lnTo>
                    <a:pt x="1559207" y="3537716"/>
                  </a:lnTo>
                  <a:lnTo>
                    <a:pt x="1514073" y="3527368"/>
                  </a:lnTo>
                  <a:lnTo>
                    <a:pt x="1469339" y="3515999"/>
                  </a:lnTo>
                  <a:lnTo>
                    <a:pt x="1425016" y="3503621"/>
                  </a:lnTo>
                  <a:lnTo>
                    <a:pt x="1381117" y="3490248"/>
                  </a:lnTo>
                  <a:lnTo>
                    <a:pt x="1337656" y="3475892"/>
                  </a:lnTo>
                  <a:lnTo>
                    <a:pt x="1294645" y="3460568"/>
                  </a:lnTo>
                  <a:lnTo>
                    <a:pt x="1252098" y="3444286"/>
                  </a:lnTo>
                  <a:lnTo>
                    <a:pt x="1210027" y="3427062"/>
                  </a:lnTo>
                  <a:lnTo>
                    <a:pt x="1168446" y="3408907"/>
                  </a:lnTo>
                  <a:lnTo>
                    <a:pt x="1127366" y="3389834"/>
                  </a:lnTo>
                  <a:lnTo>
                    <a:pt x="1086802" y="3369858"/>
                  </a:lnTo>
                  <a:lnTo>
                    <a:pt x="1046767" y="3348989"/>
                  </a:lnTo>
                  <a:lnTo>
                    <a:pt x="1007272" y="3327242"/>
                  </a:lnTo>
                  <a:lnTo>
                    <a:pt x="968332" y="3304630"/>
                  </a:lnTo>
                  <a:lnTo>
                    <a:pt x="929959" y="3281164"/>
                  </a:lnTo>
                  <a:lnTo>
                    <a:pt x="892167" y="3256860"/>
                  </a:lnTo>
                  <a:lnTo>
                    <a:pt x="854967" y="3231728"/>
                  </a:lnTo>
                  <a:lnTo>
                    <a:pt x="818373" y="3205783"/>
                  </a:lnTo>
                  <a:lnTo>
                    <a:pt x="782399" y="3179037"/>
                  </a:lnTo>
                  <a:lnTo>
                    <a:pt x="747057" y="3151504"/>
                  </a:lnTo>
                  <a:lnTo>
                    <a:pt x="712359" y="3123196"/>
                  </a:lnTo>
                  <a:lnTo>
                    <a:pt x="678320" y="3094126"/>
                  </a:lnTo>
                  <a:lnTo>
                    <a:pt x="644951" y="3064307"/>
                  </a:lnTo>
                  <a:lnTo>
                    <a:pt x="612267" y="3033752"/>
                  </a:lnTo>
                  <a:lnTo>
                    <a:pt x="580280" y="3002474"/>
                  </a:lnTo>
                  <a:lnTo>
                    <a:pt x="549002" y="2970487"/>
                  </a:lnTo>
                  <a:lnTo>
                    <a:pt x="518447" y="2937802"/>
                  </a:lnTo>
                  <a:lnTo>
                    <a:pt x="488628" y="2904434"/>
                  </a:lnTo>
                  <a:lnTo>
                    <a:pt x="459558" y="2870395"/>
                  </a:lnTo>
                  <a:lnTo>
                    <a:pt x="431250" y="2835697"/>
                  </a:lnTo>
                  <a:lnTo>
                    <a:pt x="403716" y="2800355"/>
                  </a:lnTo>
                  <a:lnTo>
                    <a:pt x="376971" y="2764381"/>
                  </a:lnTo>
                  <a:lnTo>
                    <a:pt x="351026" y="2727787"/>
                  </a:lnTo>
                  <a:lnTo>
                    <a:pt x="325894" y="2690587"/>
                  </a:lnTo>
                  <a:lnTo>
                    <a:pt x="301589" y="2652795"/>
                  </a:lnTo>
                  <a:lnTo>
                    <a:pt x="278124" y="2614422"/>
                  </a:lnTo>
                  <a:lnTo>
                    <a:pt x="255512" y="2575481"/>
                  </a:lnTo>
                  <a:lnTo>
                    <a:pt x="233765" y="2535987"/>
                  </a:lnTo>
                  <a:lnTo>
                    <a:pt x="212896" y="2495951"/>
                  </a:lnTo>
                  <a:lnTo>
                    <a:pt x="192919" y="2455388"/>
                  </a:lnTo>
                  <a:lnTo>
                    <a:pt x="173847" y="2414308"/>
                  </a:lnTo>
                  <a:lnTo>
                    <a:pt x="155692" y="2372727"/>
                  </a:lnTo>
                  <a:lnTo>
                    <a:pt x="138467" y="2330656"/>
                  </a:lnTo>
                  <a:lnTo>
                    <a:pt x="122186" y="2288109"/>
                  </a:lnTo>
                  <a:lnTo>
                    <a:pt x="106862" y="2245098"/>
                  </a:lnTo>
                  <a:lnTo>
                    <a:pt x="92506" y="2201637"/>
                  </a:lnTo>
                  <a:lnTo>
                    <a:pt x="79133" y="2157738"/>
                  </a:lnTo>
                  <a:lnTo>
                    <a:pt x="66755" y="2113415"/>
                  </a:lnTo>
                  <a:lnTo>
                    <a:pt x="55386" y="2068680"/>
                  </a:lnTo>
                  <a:lnTo>
                    <a:pt x="45038" y="2023547"/>
                  </a:lnTo>
                  <a:lnTo>
                    <a:pt x="35724" y="1978028"/>
                  </a:lnTo>
                  <a:lnTo>
                    <a:pt x="27457" y="1932137"/>
                  </a:lnTo>
                  <a:lnTo>
                    <a:pt x="20250" y="1885886"/>
                  </a:lnTo>
                  <a:lnTo>
                    <a:pt x="14116" y="1839288"/>
                  </a:lnTo>
                  <a:lnTo>
                    <a:pt x="9069" y="1792357"/>
                  </a:lnTo>
                  <a:lnTo>
                    <a:pt x="5120" y="1745105"/>
                  </a:lnTo>
                  <a:lnTo>
                    <a:pt x="2284" y="1697545"/>
                  </a:lnTo>
                  <a:lnTo>
                    <a:pt x="573" y="1649691"/>
                  </a:lnTo>
                  <a:lnTo>
                    <a:pt x="0" y="1601554"/>
                  </a:lnTo>
                  <a:lnTo>
                    <a:pt x="573" y="1553418"/>
                  </a:lnTo>
                  <a:lnTo>
                    <a:pt x="2284" y="1505563"/>
                  </a:lnTo>
                  <a:lnTo>
                    <a:pt x="5120" y="1458004"/>
                  </a:lnTo>
                  <a:lnTo>
                    <a:pt x="9069" y="1410751"/>
                  </a:lnTo>
                  <a:lnTo>
                    <a:pt x="14116" y="1363820"/>
                  </a:lnTo>
                  <a:lnTo>
                    <a:pt x="20250" y="1317222"/>
                  </a:lnTo>
                  <a:lnTo>
                    <a:pt x="27457" y="1270971"/>
                  </a:lnTo>
                  <a:lnTo>
                    <a:pt x="35724" y="1225080"/>
                  </a:lnTo>
                  <a:lnTo>
                    <a:pt x="45038" y="1179561"/>
                  </a:lnTo>
                  <a:lnTo>
                    <a:pt x="55386" y="1134428"/>
                  </a:lnTo>
                  <a:lnTo>
                    <a:pt x="66755" y="1089694"/>
                  </a:lnTo>
                  <a:lnTo>
                    <a:pt x="79133" y="1045370"/>
                  </a:lnTo>
                  <a:lnTo>
                    <a:pt x="92506" y="1001472"/>
                  </a:lnTo>
                  <a:lnTo>
                    <a:pt x="106862" y="958011"/>
                  </a:lnTo>
                  <a:lnTo>
                    <a:pt x="122186" y="915000"/>
                  </a:lnTo>
                  <a:lnTo>
                    <a:pt x="138467" y="872453"/>
                  </a:lnTo>
                  <a:lnTo>
                    <a:pt x="155692" y="830382"/>
                  </a:lnTo>
                  <a:lnTo>
                    <a:pt x="173847" y="788800"/>
                  </a:lnTo>
                  <a:lnTo>
                    <a:pt x="192919" y="747721"/>
                  </a:lnTo>
                  <a:lnTo>
                    <a:pt x="212896" y="707157"/>
                  </a:lnTo>
                  <a:lnTo>
                    <a:pt x="233765" y="667122"/>
                  </a:lnTo>
                  <a:lnTo>
                    <a:pt x="255512" y="627627"/>
                  </a:lnTo>
                  <a:lnTo>
                    <a:pt x="278124" y="588687"/>
                  </a:lnTo>
                  <a:lnTo>
                    <a:pt x="301589" y="550314"/>
                  </a:lnTo>
                  <a:lnTo>
                    <a:pt x="325894" y="512521"/>
                  </a:lnTo>
                  <a:lnTo>
                    <a:pt x="351026" y="475322"/>
                  </a:lnTo>
                  <a:lnTo>
                    <a:pt x="376971" y="438728"/>
                  </a:lnTo>
                  <a:lnTo>
                    <a:pt x="403716" y="402754"/>
                  </a:lnTo>
                  <a:lnTo>
                    <a:pt x="431250" y="367411"/>
                  </a:lnTo>
                  <a:lnTo>
                    <a:pt x="459558" y="332714"/>
                  </a:lnTo>
                  <a:lnTo>
                    <a:pt x="488628" y="298675"/>
                  </a:lnTo>
                  <a:lnTo>
                    <a:pt x="518447" y="265306"/>
                  </a:lnTo>
                  <a:lnTo>
                    <a:pt x="549002" y="232622"/>
                  </a:lnTo>
                  <a:lnTo>
                    <a:pt x="580280" y="200634"/>
                  </a:lnTo>
                  <a:lnTo>
                    <a:pt x="612267" y="169357"/>
                  </a:lnTo>
                  <a:lnTo>
                    <a:pt x="644951" y="138802"/>
                  </a:lnTo>
                  <a:lnTo>
                    <a:pt x="678320" y="108983"/>
                  </a:lnTo>
                  <a:lnTo>
                    <a:pt x="712359" y="79913"/>
                  </a:lnTo>
                  <a:lnTo>
                    <a:pt x="747057" y="51605"/>
                  </a:lnTo>
                  <a:lnTo>
                    <a:pt x="782399" y="24071"/>
                  </a:lnTo>
                  <a:lnTo>
                    <a:pt x="814777" y="0"/>
                  </a:lnTo>
                  <a:lnTo>
                    <a:pt x="3147623" y="0"/>
                  </a:lnTo>
                  <a:lnTo>
                    <a:pt x="3180000" y="24071"/>
                  </a:lnTo>
                  <a:lnTo>
                    <a:pt x="3214095" y="50633"/>
                  </a:lnTo>
                  <a:lnTo>
                    <a:pt x="3214095" y="3152476"/>
                  </a:lnTo>
                  <a:lnTo>
                    <a:pt x="3180000" y="3179037"/>
                  </a:lnTo>
                  <a:lnTo>
                    <a:pt x="3144026" y="3205783"/>
                  </a:lnTo>
                  <a:lnTo>
                    <a:pt x="3107432" y="3231728"/>
                  </a:lnTo>
                  <a:lnTo>
                    <a:pt x="3070233" y="3256860"/>
                  </a:lnTo>
                  <a:lnTo>
                    <a:pt x="3032440" y="3281164"/>
                  </a:lnTo>
                  <a:lnTo>
                    <a:pt x="2994067" y="3304630"/>
                  </a:lnTo>
                  <a:lnTo>
                    <a:pt x="2955127" y="3327242"/>
                  </a:lnTo>
                  <a:lnTo>
                    <a:pt x="2915632" y="3348989"/>
                  </a:lnTo>
                  <a:lnTo>
                    <a:pt x="2875597" y="3369858"/>
                  </a:lnTo>
                  <a:lnTo>
                    <a:pt x="2835033" y="3389834"/>
                  </a:lnTo>
                  <a:lnTo>
                    <a:pt x="2793954" y="3408907"/>
                  </a:lnTo>
                  <a:lnTo>
                    <a:pt x="2752372" y="3427062"/>
                  </a:lnTo>
                  <a:lnTo>
                    <a:pt x="2710301" y="3444286"/>
                  </a:lnTo>
                  <a:lnTo>
                    <a:pt x="2667754" y="3460568"/>
                  </a:lnTo>
                  <a:lnTo>
                    <a:pt x="2624743" y="3475892"/>
                  </a:lnTo>
                  <a:lnTo>
                    <a:pt x="2581282" y="3490248"/>
                  </a:lnTo>
                  <a:lnTo>
                    <a:pt x="2537383" y="3503621"/>
                  </a:lnTo>
                  <a:lnTo>
                    <a:pt x="2493060" y="3515999"/>
                  </a:lnTo>
                  <a:lnTo>
                    <a:pt x="2448326" y="3527368"/>
                  </a:lnTo>
                  <a:lnTo>
                    <a:pt x="2403193" y="3537716"/>
                  </a:lnTo>
                  <a:lnTo>
                    <a:pt x="2357674" y="3547030"/>
                  </a:lnTo>
                  <a:lnTo>
                    <a:pt x="2311782" y="3555297"/>
                  </a:lnTo>
                  <a:lnTo>
                    <a:pt x="2265531" y="3562504"/>
                  </a:lnTo>
                  <a:lnTo>
                    <a:pt x="2218934" y="3568638"/>
                  </a:lnTo>
                  <a:lnTo>
                    <a:pt x="2172002" y="3573685"/>
                  </a:lnTo>
                  <a:lnTo>
                    <a:pt x="2124750" y="3577633"/>
                  </a:lnTo>
                  <a:lnTo>
                    <a:pt x="2077191" y="3580470"/>
                  </a:lnTo>
                  <a:lnTo>
                    <a:pt x="2029336" y="3582181"/>
                  </a:lnTo>
                  <a:lnTo>
                    <a:pt x="1981200" y="35827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248892" y="512132"/>
              <a:ext cx="13277850" cy="8848725"/>
            </a:xfrm>
            <a:custGeom>
              <a:avLst/>
              <a:gdLst/>
              <a:ahLst/>
              <a:cxnLst/>
              <a:rect l="l" t="t" r="r" b="b"/>
              <a:pathLst>
                <a:path w="13277850" h="8848725">
                  <a:moveTo>
                    <a:pt x="13277718" y="8848724"/>
                  </a:moveTo>
                  <a:lnTo>
                    <a:pt x="0" y="8848724"/>
                  </a:lnTo>
                  <a:lnTo>
                    <a:pt x="0" y="0"/>
                  </a:lnTo>
                  <a:lnTo>
                    <a:pt x="13277718" y="0"/>
                  </a:lnTo>
                  <a:lnTo>
                    <a:pt x="13277718" y="88487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Event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597392" y="1376215"/>
            <a:ext cx="1579880" cy="1435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sz="2000" b="1" dirty="0">
                <a:latin typeface="Lucida Sans Typewriter"/>
                <a:cs typeface="Lucida Sans Typewriter"/>
              </a:rPr>
              <a:t>Pickup</a:t>
            </a:r>
            <a:r>
              <a:rPr sz="2000" b="1" spc="60" dirty="0">
                <a:latin typeface="Lucida Sans Typewriter"/>
                <a:cs typeface="Lucida Sans Typewriter"/>
              </a:rPr>
              <a:t> </a:t>
            </a:r>
            <a:r>
              <a:rPr sz="2000" b="1" spc="-25" dirty="0">
                <a:latin typeface="Lucida Sans Typewriter"/>
                <a:cs typeface="Lucida Sans Typewriter"/>
              </a:rPr>
              <a:t>or </a:t>
            </a:r>
            <a:r>
              <a:rPr sz="2000" b="1" spc="-10" dirty="0">
                <a:latin typeface="Lucida Sans Typewriter"/>
                <a:cs typeface="Lucida Sans Typewriter"/>
              </a:rPr>
              <a:t>Delivery </a:t>
            </a:r>
            <a:r>
              <a:rPr sz="2000" b="1" dirty="0">
                <a:latin typeface="Lucida Sans Typewriter"/>
                <a:cs typeface="Lucida Sans Typewriter"/>
              </a:rPr>
              <a:t>number</a:t>
            </a:r>
            <a:r>
              <a:rPr sz="2000" b="1" spc="60" dirty="0">
                <a:latin typeface="Lucida Sans Typewriter"/>
                <a:cs typeface="Lucida Sans Typewriter"/>
              </a:rPr>
              <a:t> </a:t>
            </a:r>
            <a:r>
              <a:rPr sz="2000" b="1" spc="-25" dirty="0">
                <a:latin typeface="Lucida Sans Typewriter"/>
                <a:cs typeface="Lucida Sans Typewriter"/>
              </a:rPr>
              <a:t>not </a:t>
            </a:r>
            <a:r>
              <a:rPr sz="2000" b="1" spc="-10" dirty="0">
                <a:latin typeface="Lucida Sans Typewriter"/>
                <a:cs typeface="Lucida Sans Typewriter"/>
              </a:rPr>
              <a:t>working</a:t>
            </a:r>
            <a:endParaRPr sz="2000">
              <a:latin typeface="Lucida Sans Typewriter"/>
              <a:cs typeface="Lucida Sans Typewrite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98635" y="612458"/>
            <a:ext cx="4455160" cy="11115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latin typeface="Lucida Sans"/>
                <a:cs typeface="Lucida Sans"/>
              </a:rPr>
              <a:t>Action</a:t>
            </a:r>
            <a:endParaRPr lang="en-US" sz="3600" spc="-10" dirty="0">
              <a:latin typeface="Lucida Sans"/>
              <a:cs typeface="Lucida Sans"/>
            </a:endParaRPr>
          </a:p>
          <a:p>
            <a:pPr marL="12700" marR="5080">
              <a:lnSpc>
                <a:spcPct val="115100"/>
              </a:lnSpc>
              <a:spcBef>
                <a:spcPts val="1760"/>
              </a:spcBef>
            </a:pPr>
            <a:r>
              <a:rPr lang="en-US" sz="1900" dirty="0">
                <a:solidFill>
                  <a:srgbClr val="FF0000"/>
                </a:solidFill>
                <a:latin typeface="Lucida Console"/>
                <a:cs typeface="Lucida Console"/>
              </a:rPr>
              <a:t>Now +30 min or until resolved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1236854" y="612458"/>
            <a:ext cx="3423285" cy="28597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70" dirty="0">
                <a:latin typeface="Lucida Sans"/>
                <a:cs typeface="Lucida Sans"/>
              </a:rPr>
              <a:t>Communication</a:t>
            </a:r>
            <a:endParaRPr sz="3600" dirty="0">
              <a:latin typeface="Lucida Sans"/>
              <a:cs typeface="Lucida Sans"/>
            </a:endParaRPr>
          </a:p>
          <a:p>
            <a:pPr marL="12700">
              <a:spcBef>
                <a:spcPts val="2100"/>
              </a:spcBef>
            </a:pPr>
            <a:r>
              <a:rPr lang="en-US" dirty="0">
                <a:latin typeface="Lucida Console"/>
                <a:cs typeface="Lucida Console"/>
              </a:rPr>
              <a:t>Verify</a:t>
            </a:r>
            <a:r>
              <a:rPr lang="en-US" spc="45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the</a:t>
            </a:r>
            <a:r>
              <a:rPr lang="en-US" spc="50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number</a:t>
            </a:r>
            <a:r>
              <a:rPr lang="en-US" spc="50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the</a:t>
            </a:r>
            <a:r>
              <a:rPr lang="en-US" spc="50" dirty="0">
                <a:latin typeface="Lucida Console"/>
                <a:cs typeface="Lucida Console"/>
              </a:rPr>
              <a:t> </a:t>
            </a:r>
            <a:r>
              <a:rPr lang="en-US" spc="-10" dirty="0">
                <a:latin typeface="Lucida Console"/>
                <a:cs typeface="Lucida Console"/>
              </a:rPr>
              <a:t>driver </a:t>
            </a:r>
            <a:r>
              <a:rPr lang="en-US" dirty="0">
                <a:latin typeface="Lucida Console"/>
                <a:cs typeface="Lucida Console"/>
              </a:rPr>
              <a:t>is</a:t>
            </a:r>
            <a:r>
              <a:rPr lang="en-US" spc="40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trying</a:t>
            </a:r>
            <a:r>
              <a:rPr lang="en-US" spc="40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to</a:t>
            </a:r>
            <a:r>
              <a:rPr lang="en-US" spc="40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use.</a:t>
            </a:r>
            <a:r>
              <a:rPr lang="en-US" spc="40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See</a:t>
            </a:r>
            <a:r>
              <a:rPr lang="en-US" spc="40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if</a:t>
            </a:r>
            <a:r>
              <a:rPr lang="en-US" spc="40" dirty="0">
                <a:latin typeface="Lucida Console"/>
                <a:cs typeface="Lucida Console"/>
              </a:rPr>
              <a:t> </a:t>
            </a:r>
            <a:r>
              <a:rPr lang="en-US" spc="-25" dirty="0">
                <a:latin typeface="Lucida Console"/>
                <a:cs typeface="Lucida Console"/>
              </a:rPr>
              <a:t>any </a:t>
            </a:r>
            <a:r>
              <a:rPr lang="en-US" dirty="0">
                <a:latin typeface="Lucida Console"/>
                <a:cs typeface="Lucida Console"/>
              </a:rPr>
              <a:t>others</a:t>
            </a:r>
            <a:r>
              <a:rPr lang="en-US" spc="45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in</a:t>
            </a:r>
            <a:r>
              <a:rPr lang="en-US" spc="50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the</a:t>
            </a:r>
            <a:r>
              <a:rPr lang="en-US" spc="50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pickup</a:t>
            </a:r>
            <a:r>
              <a:rPr lang="en-US" spc="50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number</a:t>
            </a:r>
            <a:r>
              <a:rPr lang="en-US" spc="50" dirty="0">
                <a:latin typeface="Lucida Console"/>
                <a:cs typeface="Lucida Console"/>
              </a:rPr>
              <a:t> </a:t>
            </a:r>
            <a:r>
              <a:rPr lang="en-US" spc="-25" dirty="0">
                <a:latin typeface="Lucida Console"/>
                <a:cs typeface="Lucida Console"/>
              </a:rPr>
              <a:t>or </a:t>
            </a:r>
            <a:r>
              <a:rPr lang="en-US" dirty="0">
                <a:latin typeface="Lucida Console"/>
                <a:cs typeface="Lucida Console"/>
              </a:rPr>
              <a:t>pickup</a:t>
            </a:r>
            <a:r>
              <a:rPr lang="en-US" spc="50" dirty="0">
                <a:latin typeface="Lucida Console"/>
                <a:cs typeface="Lucida Console"/>
              </a:rPr>
              <a:t> </a:t>
            </a:r>
            <a:r>
              <a:rPr lang="en-US" dirty="0">
                <a:latin typeface="Lucida Console"/>
                <a:cs typeface="Lucida Console"/>
              </a:rPr>
              <a:t>time</a:t>
            </a:r>
            <a:r>
              <a:rPr lang="en-US" spc="50" dirty="0">
                <a:latin typeface="Lucida Console"/>
                <a:cs typeface="Lucida Console"/>
              </a:rPr>
              <a:t> </a:t>
            </a:r>
            <a:r>
              <a:rPr lang="en-US" spc="-10" dirty="0">
                <a:latin typeface="Lucida Console"/>
                <a:cs typeface="Lucida Console"/>
              </a:rPr>
              <a:t>fields.</a:t>
            </a:r>
            <a:endParaRPr lang="en-US" dirty="0">
              <a:latin typeface="Lucida Console"/>
              <a:cs typeface="Lucida Console"/>
            </a:endParaRPr>
          </a:p>
          <a:p>
            <a:pPr marL="12700">
              <a:lnSpc>
                <a:spcPct val="100000"/>
              </a:lnSpc>
              <a:spcBef>
                <a:spcPts val="2100"/>
              </a:spcBef>
            </a:pPr>
            <a:endParaRPr sz="1900" dirty="0">
              <a:latin typeface="Lucida Console"/>
              <a:cs typeface="Lucida Consol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98635" y="3051350"/>
            <a:ext cx="8597900" cy="27442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100"/>
              </a:lnSpc>
              <a:spcBef>
                <a:spcPts val="100"/>
              </a:spcBef>
              <a:tabLst>
                <a:tab pos="4450715" algn="l"/>
              </a:tabLst>
            </a:pPr>
            <a:r>
              <a:rPr sz="1900" dirty="0">
                <a:latin typeface="Lucida Console"/>
                <a:cs typeface="Lucida Console"/>
              </a:rPr>
              <a:t>	If</a:t>
            </a:r>
            <a:r>
              <a:rPr sz="1900" spc="50" dirty="0">
                <a:latin typeface="Lucida Console"/>
                <a:cs typeface="Lucida Console"/>
              </a:rPr>
              <a:t> </a:t>
            </a:r>
            <a:r>
              <a:rPr sz="1900" dirty="0">
                <a:latin typeface="Lucida Console"/>
                <a:cs typeface="Lucida Console"/>
              </a:rPr>
              <a:t>new</a:t>
            </a:r>
            <a:r>
              <a:rPr sz="1900" spc="50" dirty="0">
                <a:latin typeface="Lucida Console"/>
                <a:cs typeface="Lucida Console"/>
              </a:rPr>
              <a:t> </a:t>
            </a:r>
            <a:r>
              <a:rPr sz="1900" dirty="0">
                <a:latin typeface="Lucida Console"/>
                <a:cs typeface="Lucida Console"/>
              </a:rPr>
              <a:t>numbers</a:t>
            </a:r>
            <a:r>
              <a:rPr sz="1900" spc="55" dirty="0">
                <a:latin typeface="Lucida Console"/>
                <a:cs typeface="Lucida Console"/>
              </a:rPr>
              <a:t> </a:t>
            </a:r>
            <a:r>
              <a:rPr sz="1900" dirty="0">
                <a:latin typeface="Lucida Console"/>
                <a:cs typeface="Lucida Console"/>
              </a:rPr>
              <a:t>provided</a:t>
            </a:r>
            <a:r>
              <a:rPr sz="1900" spc="50" dirty="0">
                <a:latin typeface="Lucida Console"/>
                <a:cs typeface="Lucida Console"/>
              </a:rPr>
              <a:t> </a:t>
            </a:r>
            <a:r>
              <a:rPr sz="1900" spc="-20" dirty="0">
                <a:latin typeface="Lucida Console"/>
                <a:cs typeface="Lucida Console"/>
              </a:rPr>
              <a:t>work</a:t>
            </a:r>
            <a:r>
              <a:rPr lang="en-US" sz="1900" spc="-20" dirty="0">
                <a:latin typeface="Lucida Console"/>
                <a:cs typeface="Lucida Console"/>
              </a:rPr>
              <a:t> 	</a:t>
            </a:r>
            <a:r>
              <a:rPr sz="1900" dirty="0">
                <a:latin typeface="Lucida Console"/>
                <a:cs typeface="Lucida Console"/>
              </a:rPr>
              <a:t>then</a:t>
            </a:r>
            <a:r>
              <a:rPr sz="1900" spc="55" dirty="0">
                <a:latin typeface="Lucida Console"/>
                <a:cs typeface="Lucida Console"/>
              </a:rPr>
              <a:t> </a:t>
            </a:r>
            <a:r>
              <a:rPr sz="1900" dirty="0">
                <a:latin typeface="Lucida Console"/>
                <a:cs typeface="Lucida Console"/>
              </a:rPr>
              <a:t>no</a:t>
            </a:r>
            <a:r>
              <a:rPr sz="1900" spc="55" dirty="0">
                <a:latin typeface="Lucida Console"/>
                <a:cs typeface="Lucida Console"/>
              </a:rPr>
              <a:t> </a:t>
            </a:r>
            <a:r>
              <a:rPr sz="1900" dirty="0">
                <a:latin typeface="Lucida Console"/>
                <a:cs typeface="Lucida Console"/>
              </a:rPr>
              <a:t>communication</a:t>
            </a:r>
            <a:r>
              <a:rPr sz="1900" spc="55" dirty="0">
                <a:latin typeface="Lucida Console"/>
                <a:cs typeface="Lucida Console"/>
              </a:rPr>
              <a:t> </a:t>
            </a:r>
            <a:r>
              <a:rPr sz="1900" spc="-25" dirty="0">
                <a:latin typeface="Lucida Console"/>
                <a:cs typeface="Lucida Console"/>
              </a:rPr>
              <a:t>is</a:t>
            </a:r>
            <a:r>
              <a:rPr lang="en-US" sz="1900" spc="40" dirty="0">
                <a:latin typeface="Lucida Console"/>
                <a:cs typeface="Lucida Console"/>
              </a:rPr>
              <a:t> 	</a:t>
            </a:r>
            <a:r>
              <a:rPr sz="1900" spc="-10" dirty="0">
                <a:latin typeface="Lucida Console"/>
                <a:cs typeface="Lucida Console"/>
              </a:rPr>
              <a:t>needed.</a:t>
            </a:r>
            <a:endParaRPr sz="1900" dirty="0">
              <a:latin typeface="Lucida Console"/>
              <a:cs typeface="Lucida Console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600" dirty="0">
              <a:latin typeface="Lucida Console"/>
              <a:cs typeface="Lucida Console"/>
            </a:endParaRPr>
          </a:p>
          <a:p>
            <a:pPr marL="12700" marR="5080">
              <a:lnSpc>
                <a:spcPct val="115100"/>
              </a:lnSpc>
              <a:tabLst>
                <a:tab pos="4450715" algn="l"/>
              </a:tabLst>
            </a:pPr>
            <a:r>
              <a:rPr sz="1900" dirty="0">
                <a:latin typeface="Lucida Console"/>
                <a:cs typeface="Lucida Console"/>
              </a:rPr>
              <a:t>	If</a:t>
            </a:r>
            <a:r>
              <a:rPr sz="1900" spc="50" dirty="0">
                <a:latin typeface="Lucida Console"/>
                <a:cs typeface="Lucida Console"/>
              </a:rPr>
              <a:t> </a:t>
            </a:r>
            <a:r>
              <a:rPr sz="1900" dirty="0">
                <a:latin typeface="Lucida Console"/>
                <a:cs typeface="Lucida Console"/>
              </a:rPr>
              <a:t>no</a:t>
            </a:r>
            <a:r>
              <a:rPr sz="1900" spc="55" dirty="0">
                <a:latin typeface="Lucida Console"/>
                <a:cs typeface="Lucida Console"/>
              </a:rPr>
              <a:t> </a:t>
            </a:r>
            <a:r>
              <a:rPr sz="1900" dirty="0">
                <a:latin typeface="Lucida Console"/>
                <a:cs typeface="Lucida Console"/>
              </a:rPr>
              <a:t>additional</a:t>
            </a:r>
            <a:r>
              <a:rPr sz="1900" spc="55" dirty="0">
                <a:latin typeface="Lucida Console"/>
                <a:cs typeface="Lucida Console"/>
              </a:rPr>
              <a:t> </a:t>
            </a:r>
            <a:r>
              <a:rPr sz="1900" dirty="0">
                <a:latin typeface="Lucida Console"/>
                <a:cs typeface="Lucida Console"/>
              </a:rPr>
              <a:t>numbers</a:t>
            </a:r>
            <a:r>
              <a:rPr sz="1900" spc="55" dirty="0">
                <a:latin typeface="Lucida Console"/>
                <a:cs typeface="Lucida Console"/>
              </a:rPr>
              <a:t> </a:t>
            </a:r>
            <a:r>
              <a:rPr sz="1900" spc="-25" dirty="0">
                <a:latin typeface="Lucida Console"/>
                <a:cs typeface="Lucida Console"/>
              </a:rPr>
              <a:t>are </a:t>
            </a:r>
            <a:r>
              <a:rPr sz="1900" dirty="0">
                <a:latin typeface="Lucida Console"/>
                <a:cs typeface="Lucida Console"/>
              </a:rPr>
              <a:t>	available</a:t>
            </a:r>
            <a:r>
              <a:rPr sz="1900" spc="60" dirty="0">
                <a:latin typeface="Lucida Console"/>
                <a:cs typeface="Lucida Console"/>
              </a:rPr>
              <a:t> </a:t>
            </a:r>
            <a:r>
              <a:rPr sz="1900" dirty="0">
                <a:latin typeface="Lucida Console"/>
                <a:cs typeface="Lucida Console"/>
              </a:rPr>
              <a:t>and</a:t>
            </a:r>
            <a:r>
              <a:rPr sz="1900" spc="60" dirty="0">
                <a:latin typeface="Lucida Console"/>
                <a:cs typeface="Lucida Console"/>
              </a:rPr>
              <a:t> </a:t>
            </a:r>
            <a:r>
              <a:rPr sz="1900" dirty="0">
                <a:latin typeface="Lucida Console"/>
                <a:cs typeface="Lucida Console"/>
              </a:rPr>
              <a:t>nothing</a:t>
            </a:r>
            <a:r>
              <a:rPr sz="1900" spc="60" dirty="0">
                <a:latin typeface="Lucida Console"/>
                <a:cs typeface="Lucida Console"/>
              </a:rPr>
              <a:t> </a:t>
            </a:r>
            <a:r>
              <a:rPr sz="1900" spc="-25" dirty="0">
                <a:latin typeface="Lucida Console"/>
                <a:cs typeface="Lucida Console"/>
              </a:rPr>
              <a:t>on</a:t>
            </a:r>
            <a:r>
              <a:rPr lang="en-US" sz="1900" spc="-25" dirty="0">
                <a:latin typeface="Lucida Console"/>
                <a:cs typeface="Lucida Console"/>
              </a:rPr>
              <a:t> 	hand is working </a:t>
            </a:r>
            <a:r>
              <a:rPr lang="en-US" sz="1900" spc="-25" dirty="0">
                <a:solidFill>
                  <a:srgbClr val="FF0000"/>
                </a:solidFill>
                <a:latin typeface="Lucida Console"/>
                <a:cs typeface="Lucida Console"/>
              </a:rPr>
              <a:t>email the 	CSR. </a:t>
            </a:r>
            <a:endParaRPr sz="1900" dirty="0">
              <a:solidFill>
                <a:srgbClr val="FF0000"/>
              </a:solidFill>
              <a:latin typeface="Lucida Console"/>
              <a:cs typeface="Lucida Consol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061204" y="612458"/>
            <a:ext cx="2173605" cy="1141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spc="-50" dirty="0">
                <a:latin typeface="Lucida Sans"/>
                <a:cs typeface="Lucida Sans"/>
              </a:rPr>
              <a:t>Escalation</a:t>
            </a:r>
            <a:endParaRPr sz="3600">
              <a:latin typeface="Lucida Sans"/>
              <a:cs typeface="Lucida Sans"/>
            </a:endParaRPr>
          </a:p>
          <a:p>
            <a:pPr marL="10160" algn="ctr">
              <a:lnSpc>
                <a:spcPct val="100000"/>
              </a:lnSpc>
              <a:spcBef>
                <a:spcPts val="2065"/>
              </a:spcBef>
            </a:pPr>
            <a:r>
              <a:rPr sz="2000" spc="-25" dirty="0">
                <a:latin typeface="Lucida Console"/>
                <a:cs typeface="Lucida Console"/>
              </a:rPr>
              <a:t>No</a:t>
            </a:r>
            <a:endParaRPr sz="2000">
              <a:latin typeface="Lucida Console"/>
              <a:cs typeface="Lucida Consol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985213" y="3186041"/>
            <a:ext cx="33655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Lucida Console"/>
                <a:cs typeface="Lucida Console"/>
              </a:rPr>
              <a:t>No</a:t>
            </a:r>
            <a:endParaRPr sz="2000">
              <a:latin typeface="Lucida Console"/>
              <a:cs typeface="Lucida Consol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985213" y="4595741"/>
            <a:ext cx="4921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5" dirty="0">
                <a:latin typeface="Lucida Console"/>
                <a:cs typeface="Lucida Console"/>
              </a:rPr>
              <a:t>Yes</a:t>
            </a:r>
            <a:endParaRPr sz="2000">
              <a:latin typeface="Lucida Console"/>
              <a:cs typeface="Lucida Consol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207</TotalTime>
  <Words>410</Words>
  <Application>Microsoft Office PowerPoint</Application>
  <PresentationFormat>Custom</PresentationFormat>
  <Paragraphs>95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Calibri</vt:lpstr>
      <vt:lpstr>Lucida Console</vt:lpstr>
      <vt:lpstr>Lucida Sans</vt:lpstr>
      <vt:lpstr>Lucida Sans Typewriter</vt:lpstr>
      <vt:lpstr>Space Mono</vt:lpstr>
      <vt:lpstr>Verdana</vt:lpstr>
      <vt:lpstr>Office Theme</vt:lpstr>
      <vt:lpstr>PowerPoint Presentation</vt:lpstr>
      <vt:lpstr>Event</vt:lpstr>
      <vt:lpstr>Event</vt:lpstr>
      <vt:lpstr>Event</vt:lpstr>
      <vt:lpstr>Event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After Hours v2.0</dc:title>
  <dc:creator>Andrew Gulovsen</dc:creator>
  <cp:keywords>DAEz7rX0bI8,BABy_eLL9As</cp:keywords>
  <cp:lastModifiedBy>Brandon Bay</cp:lastModifiedBy>
  <cp:revision>1</cp:revision>
  <dcterms:created xsi:type="dcterms:W3CDTF">2022-09-13T13:04:57Z</dcterms:created>
  <dcterms:modified xsi:type="dcterms:W3CDTF">2022-09-13T16:33:10Z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2021-12-30T00:00:00Z</vt:filetime>
  </property>
  <property fmtid="{D5CDD505-2E9C-101B-9397-08002B2CF9AE}" pid="3" name="Creator">
    <vt:lpwstr>Canva</vt:lpwstr>
  </property>
  <property fmtid="{D5CDD505-2E9C-101B-9397-08002B2CF9AE}" pid="4" name="LastSaved">
    <vt:filetime>2022-09-13T00:00:00Z</vt:filetime>
  </property>
  <property fmtid="{D5CDD505-2E9C-101B-9397-08002B2CF9AE}" pid="5" name="Producer">
    <vt:lpwstr>Canva</vt:lpwstr>
  </property>
</Properties>
</file>